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5"/>
  </p:notesMasterIdLst>
  <p:sldIdLst>
    <p:sldId id="256" r:id="rId2"/>
    <p:sldId id="258" r:id="rId3"/>
    <p:sldId id="260" r:id="rId4"/>
    <p:sldId id="313" r:id="rId5"/>
    <p:sldId id="261" r:id="rId6"/>
    <p:sldId id="270" r:id="rId7"/>
    <p:sldId id="312" r:id="rId8"/>
    <p:sldId id="318" r:id="rId9"/>
    <p:sldId id="314" r:id="rId10"/>
    <p:sldId id="315" r:id="rId11"/>
    <p:sldId id="275" r:id="rId12"/>
    <p:sldId id="316" r:id="rId13"/>
    <p:sldId id="317" r:id="rId14"/>
    <p:sldId id="319" r:id="rId15"/>
    <p:sldId id="320" r:id="rId16"/>
    <p:sldId id="321" r:id="rId17"/>
    <p:sldId id="322" r:id="rId18"/>
    <p:sldId id="277" r:id="rId19"/>
    <p:sldId id="323" r:id="rId20"/>
    <p:sldId id="324" r:id="rId21"/>
    <p:sldId id="325" r:id="rId22"/>
    <p:sldId id="290" r:id="rId23"/>
    <p:sldId id="326" r:id="rId24"/>
  </p:sldIdLst>
  <p:sldSz cx="9144000" cy="5143500" type="screen16x9"/>
  <p:notesSz cx="6858000" cy="9144000"/>
  <p:embeddedFontLst>
    <p:embeddedFont>
      <p:font typeface="Anaheim" panose="020B0604020202020204" charset="0"/>
      <p:regular r:id="rId26"/>
    </p:embeddedFont>
    <p:embeddedFont>
      <p:font typeface="Bebas Neue" panose="020B0606020202050201" pitchFamily="34" charset="0"/>
      <p:regular r:id="rId27"/>
    </p:embeddedFont>
    <p:embeddedFont>
      <p:font typeface="Nunito" pitchFamily="2" charset="0"/>
      <p:regular r:id="rId28"/>
      <p:bold r:id="rId29"/>
      <p:italic r:id="rId30"/>
      <p:boldItalic r:id="rId31"/>
    </p:embeddedFont>
    <p:embeddedFont>
      <p:font typeface="Playfair Display" panose="000005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B8E287-6423-41AB-B258-35F8AA3F2107}">
  <a:tblStyle styleId="{D0B8E287-6423-41AB-B258-35F8AA3F21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8DB503A-B48F-4365-A345-677CF821539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053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7371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g210bc8bbefb_4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2" name="Google Shape;2702;g210bc8bbefb_4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701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889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2174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211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6" name="Google Shape;2936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7" name="Google Shape;2937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3" name="Google Shape;3353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4" name="Google Shape;3354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218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" name="Google Shape;1948;g210bc8bbe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9" name="Google Shape;1949;g210bc8bbe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99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7" name="Google Shape;1227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104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1" name="Google Shape;2701;g210bc8bbefb_4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2" name="Google Shape;2702;g210bc8bbefb_4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617002" y="3179534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-1565042">
            <a:off x="388289" y="2468235"/>
            <a:ext cx="8604335" cy="4759915"/>
            <a:chOff x="6852350" y="-97236"/>
            <a:chExt cx="2212674" cy="1444125"/>
          </a:xfrm>
        </p:grpSpPr>
        <p:sp>
          <p:nvSpPr>
            <p:cNvPr id="11" name="Google Shape;11;p2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445719" y="-225628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53169" y="-352216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363719" y="116858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620889" y="1385833"/>
            <a:ext cx="9062091" cy="5863036"/>
            <a:chOff x="4620889" y="1385833"/>
            <a:chExt cx="9062091" cy="5863036"/>
          </a:xfrm>
        </p:grpSpPr>
        <p:sp>
          <p:nvSpPr>
            <p:cNvPr id="18" name="Google Shape;18;p2"/>
            <p:cNvSpPr/>
            <p:nvPr/>
          </p:nvSpPr>
          <p:spPr>
            <a:xfrm>
              <a:off x="9394938" y="2201999"/>
              <a:ext cx="1728951" cy="1090980"/>
            </a:xfrm>
            <a:custGeom>
              <a:avLst/>
              <a:gdLst/>
              <a:ahLst/>
              <a:cxnLst/>
              <a:rect l="l" t="t" r="r" b="b"/>
              <a:pathLst>
                <a:path w="24354" h="15200" extrusionOk="0">
                  <a:moveTo>
                    <a:pt x="22803" y="1"/>
                  </a:moveTo>
                  <a:lnTo>
                    <a:pt x="22803" y="1"/>
                  </a:lnTo>
                  <a:cubicBezTo>
                    <a:pt x="23076" y="17"/>
                    <a:pt x="23338" y="215"/>
                    <a:pt x="23429" y="482"/>
                  </a:cubicBezTo>
                  <a:cubicBezTo>
                    <a:pt x="22953" y="391"/>
                    <a:pt x="22482" y="300"/>
                    <a:pt x="22012" y="204"/>
                  </a:cubicBezTo>
                  <a:lnTo>
                    <a:pt x="22012" y="204"/>
                  </a:lnTo>
                  <a:cubicBezTo>
                    <a:pt x="22209" y="557"/>
                    <a:pt x="22407" y="915"/>
                    <a:pt x="22605" y="1268"/>
                  </a:cubicBezTo>
                  <a:cubicBezTo>
                    <a:pt x="22461" y="1204"/>
                    <a:pt x="22316" y="1140"/>
                    <a:pt x="22172" y="1076"/>
                  </a:cubicBezTo>
                  <a:lnTo>
                    <a:pt x="22172" y="1076"/>
                  </a:lnTo>
                  <a:cubicBezTo>
                    <a:pt x="22204" y="1365"/>
                    <a:pt x="22236" y="1653"/>
                    <a:pt x="22268" y="1942"/>
                  </a:cubicBezTo>
                  <a:cubicBezTo>
                    <a:pt x="21969" y="1744"/>
                    <a:pt x="21669" y="1546"/>
                    <a:pt x="21370" y="1348"/>
                  </a:cubicBezTo>
                  <a:lnTo>
                    <a:pt x="21370" y="1348"/>
                  </a:lnTo>
                  <a:cubicBezTo>
                    <a:pt x="21423" y="1504"/>
                    <a:pt x="21354" y="1701"/>
                    <a:pt x="21209" y="1782"/>
                  </a:cubicBezTo>
                  <a:cubicBezTo>
                    <a:pt x="21156" y="1573"/>
                    <a:pt x="21102" y="1365"/>
                    <a:pt x="21049" y="1161"/>
                  </a:cubicBezTo>
                  <a:cubicBezTo>
                    <a:pt x="20889" y="1637"/>
                    <a:pt x="20728" y="2113"/>
                    <a:pt x="20568" y="2589"/>
                  </a:cubicBezTo>
                  <a:cubicBezTo>
                    <a:pt x="20231" y="2423"/>
                    <a:pt x="19835" y="2365"/>
                    <a:pt x="19498" y="2199"/>
                  </a:cubicBezTo>
                  <a:lnTo>
                    <a:pt x="19498" y="2199"/>
                  </a:lnTo>
                  <a:cubicBezTo>
                    <a:pt x="19723" y="2418"/>
                    <a:pt x="19830" y="2766"/>
                    <a:pt x="19771" y="3076"/>
                  </a:cubicBezTo>
                  <a:cubicBezTo>
                    <a:pt x="19771" y="2957"/>
                    <a:pt x="19657" y="2843"/>
                    <a:pt x="19534" y="2843"/>
                  </a:cubicBezTo>
                  <a:cubicBezTo>
                    <a:pt x="19524" y="2843"/>
                    <a:pt x="19514" y="2844"/>
                    <a:pt x="19503" y="2846"/>
                  </a:cubicBezTo>
                  <a:cubicBezTo>
                    <a:pt x="19354" y="2862"/>
                    <a:pt x="19236" y="3017"/>
                    <a:pt x="19225" y="3177"/>
                  </a:cubicBezTo>
                  <a:cubicBezTo>
                    <a:pt x="19219" y="3238"/>
                    <a:pt x="19161" y="3250"/>
                    <a:pt x="19097" y="3250"/>
                  </a:cubicBezTo>
                  <a:cubicBezTo>
                    <a:pt x="19056" y="3250"/>
                    <a:pt x="19013" y="3245"/>
                    <a:pt x="18979" y="3245"/>
                  </a:cubicBezTo>
                  <a:cubicBezTo>
                    <a:pt x="18929" y="3245"/>
                    <a:pt x="18899" y="3255"/>
                    <a:pt x="18926" y="3306"/>
                  </a:cubicBezTo>
                  <a:cubicBezTo>
                    <a:pt x="18584" y="3097"/>
                    <a:pt x="18664" y="3209"/>
                    <a:pt x="18322" y="3001"/>
                  </a:cubicBezTo>
                  <a:cubicBezTo>
                    <a:pt x="18290" y="3113"/>
                    <a:pt x="18263" y="3226"/>
                    <a:pt x="18231" y="3343"/>
                  </a:cubicBezTo>
                  <a:cubicBezTo>
                    <a:pt x="18231" y="3316"/>
                    <a:pt x="18225" y="3305"/>
                    <a:pt x="18214" y="3305"/>
                  </a:cubicBezTo>
                  <a:cubicBezTo>
                    <a:pt x="18140" y="3305"/>
                    <a:pt x="17835" y="3910"/>
                    <a:pt x="17835" y="3910"/>
                  </a:cubicBezTo>
                  <a:lnTo>
                    <a:pt x="17284" y="3311"/>
                  </a:lnTo>
                  <a:lnTo>
                    <a:pt x="17284" y="3311"/>
                  </a:lnTo>
                  <a:cubicBezTo>
                    <a:pt x="17284" y="3311"/>
                    <a:pt x="17364" y="3632"/>
                    <a:pt x="17445" y="3782"/>
                  </a:cubicBezTo>
                  <a:cubicBezTo>
                    <a:pt x="17562" y="3990"/>
                    <a:pt x="17675" y="4199"/>
                    <a:pt x="17787" y="4407"/>
                  </a:cubicBezTo>
                  <a:cubicBezTo>
                    <a:pt x="17621" y="4242"/>
                    <a:pt x="17461" y="4070"/>
                    <a:pt x="17300" y="3899"/>
                  </a:cubicBezTo>
                  <a:cubicBezTo>
                    <a:pt x="17284" y="4119"/>
                    <a:pt x="17263" y="4338"/>
                    <a:pt x="17241" y="4552"/>
                  </a:cubicBezTo>
                  <a:cubicBezTo>
                    <a:pt x="17236" y="4648"/>
                    <a:pt x="17220" y="4750"/>
                    <a:pt x="17167" y="4824"/>
                  </a:cubicBezTo>
                  <a:cubicBezTo>
                    <a:pt x="17116" y="4892"/>
                    <a:pt x="17040" y="4921"/>
                    <a:pt x="16959" y="4921"/>
                  </a:cubicBezTo>
                  <a:cubicBezTo>
                    <a:pt x="16840" y="4921"/>
                    <a:pt x="16712" y="4859"/>
                    <a:pt x="16642" y="4760"/>
                  </a:cubicBezTo>
                  <a:cubicBezTo>
                    <a:pt x="16519" y="4589"/>
                    <a:pt x="16514" y="4370"/>
                    <a:pt x="16509" y="4161"/>
                  </a:cubicBezTo>
                  <a:cubicBezTo>
                    <a:pt x="16370" y="4595"/>
                    <a:pt x="16172" y="5006"/>
                    <a:pt x="15926" y="5386"/>
                  </a:cubicBezTo>
                  <a:cubicBezTo>
                    <a:pt x="15856" y="5081"/>
                    <a:pt x="15648" y="4819"/>
                    <a:pt x="15380" y="4675"/>
                  </a:cubicBezTo>
                  <a:cubicBezTo>
                    <a:pt x="15311" y="4985"/>
                    <a:pt x="15236" y="5300"/>
                    <a:pt x="15166" y="5611"/>
                  </a:cubicBezTo>
                  <a:cubicBezTo>
                    <a:pt x="15140" y="5423"/>
                    <a:pt x="14979" y="5263"/>
                    <a:pt x="14792" y="5252"/>
                  </a:cubicBezTo>
                  <a:lnTo>
                    <a:pt x="14776" y="5878"/>
                  </a:lnTo>
                  <a:cubicBezTo>
                    <a:pt x="14523" y="5756"/>
                    <a:pt x="14243" y="5694"/>
                    <a:pt x="13962" y="5694"/>
                  </a:cubicBezTo>
                  <a:cubicBezTo>
                    <a:pt x="13691" y="5694"/>
                    <a:pt x="13419" y="5752"/>
                    <a:pt x="13172" y="5867"/>
                  </a:cubicBezTo>
                  <a:cubicBezTo>
                    <a:pt x="13396" y="5969"/>
                    <a:pt x="13701" y="6306"/>
                    <a:pt x="13760" y="6552"/>
                  </a:cubicBezTo>
                  <a:cubicBezTo>
                    <a:pt x="13723" y="6556"/>
                    <a:pt x="13687" y="6558"/>
                    <a:pt x="13651" y="6558"/>
                  </a:cubicBezTo>
                  <a:cubicBezTo>
                    <a:pt x="13435" y="6558"/>
                    <a:pt x="13233" y="6487"/>
                    <a:pt x="13086" y="6322"/>
                  </a:cubicBezTo>
                  <a:lnTo>
                    <a:pt x="13086" y="6322"/>
                  </a:lnTo>
                  <a:cubicBezTo>
                    <a:pt x="13118" y="6600"/>
                    <a:pt x="13156" y="6878"/>
                    <a:pt x="13193" y="7161"/>
                  </a:cubicBezTo>
                  <a:cubicBezTo>
                    <a:pt x="12851" y="6808"/>
                    <a:pt x="12300" y="6584"/>
                    <a:pt x="11824" y="6488"/>
                  </a:cubicBezTo>
                  <a:lnTo>
                    <a:pt x="11824" y="6488"/>
                  </a:lnTo>
                  <a:cubicBezTo>
                    <a:pt x="11867" y="6734"/>
                    <a:pt x="11915" y="6969"/>
                    <a:pt x="11963" y="7210"/>
                  </a:cubicBezTo>
                  <a:cubicBezTo>
                    <a:pt x="11792" y="7103"/>
                    <a:pt x="11621" y="6990"/>
                    <a:pt x="11450" y="6878"/>
                  </a:cubicBezTo>
                  <a:cubicBezTo>
                    <a:pt x="11391" y="7263"/>
                    <a:pt x="11332" y="7648"/>
                    <a:pt x="11268" y="8033"/>
                  </a:cubicBezTo>
                  <a:cubicBezTo>
                    <a:pt x="11081" y="7493"/>
                    <a:pt x="10605" y="7124"/>
                    <a:pt x="10065" y="6958"/>
                  </a:cubicBezTo>
                  <a:lnTo>
                    <a:pt x="10065" y="6958"/>
                  </a:lnTo>
                  <a:cubicBezTo>
                    <a:pt x="10289" y="7188"/>
                    <a:pt x="10412" y="7621"/>
                    <a:pt x="10386" y="7948"/>
                  </a:cubicBezTo>
                  <a:cubicBezTo>
                    <a:pt x="10386" y="7731"/>
                    <a:pt x="10184" y="7547"/>
                    <a:pt x="9978" y="7547"/>
                  </a:cubicBezTo>
                  <a:cubicBezTo>
                    <a:pt x="9944" y="7547"/>
                    <a:pt x="9911" y="7552"/>
                    <a:pt x="9878" y="7562"/>
                  </a:cubicBezTo>
                  <a:cubicBezTo>
                    <a:pt x="10102" y="7899"/>
                    <a:pt x="10198" y="8322"/>
                    <a:pt x="10145" y="8734"/>
                  </a:cubicBezTo>
                  <a:cubicBezTo>
                    <a:pt x="9968" y="8632"/>
                    <a:pt x="9739" y="8423"/>
                    <a:pt x="9717" y="8210"/>
                  </a:cubicBezTo>
                  <a:cubicBezTo>
                    <a:pt x="9343" y="8386"/>
                    <a:pt x="9102" y="8835"/>
                    <a:pt x="9161" y="9252"/>
                  </a:cubicBezTo>
                  <a:cubicBezTo>
                    <a:pt x="8902" y="8955"/>
                    <a:pt x="8541" y="8813"/>
                    <a:pt x="8162" y="8813"/>
                  </a:cubicBezTo>
                  <a:cubicBezTo>
                    <a:pt x="8064" y="8813"/>
                    <a:pt x="7965" y="8822"/>
                    <a:pt x="7867" y="8841"/>
                  </a:cubicBezTo>
                  <a:cubicBezTo>
                    <a:pt x="8033" y="8948"/>
                    <a:pt x="8230" y="9145"/>
                    <a:pt x="8273" y="9343"/>
                  </a:cubicBezTo>
                  <a:cubicBezTo>
                    <a:pt x="8203" y="9319"/>
                    <a:pt x="8129" y="9307"/>
                    <a:pt x="8055" y="9307"/>
                  </a:cubicBezTo>
                  <a:cubicBezTo>
                    <a:pt x="7871" y="9307"/>
                    <a:pt x="7687" y="9381"/>
                    <a:pt x="7557" y="9514"/>
                  </a:cubicBezTo>
                  <a:cubicBezTo>
                    <a:pt x="7369" y="9702"/>
                    <a:pt x="7300" y="9996"/>
                    <a:pt x="7380" y="10252"/>
                  </a:cubicBezTo>
                  <a:cubicBezTo>
                    <a:pt x="7402" y="10322"/>
                    <a:pt x="7268" y="10354"/>
                    <a:pt x="7209" y="10386"/>
                  </a:cubicBezTo>
                  <a:cubicBezTo>
                    <a:pt x="7185" y="10400"/>
                    <a:pt x="7159" y="10406"/>
                    <a:pt x="7132" y="10406"/>
                  </a:cubicBezTo>
                  <a:cubicBezTo>
                    <a:pt x="7087" y="10406"/>
                    <a:pt x="7041" y="10388"/>
                    <a:pt x="7011" y="10354"/>
                  </a:cubicBezTo>
                  <a:cubicBezTo>
                    <a:pt x="7097" y="10188"/>
                    <a:pt x="7075" y="9974"/>
                    <a:pt x="6952" y="9830"/>
                  </a:cubicBezTo>
                  <a:cubicBezTo>
                    <a:pt x="6866" y="9732"/>
                    <a:pt x="6737" y="9674"/>
                    <a:pt x="6606" y="9674"/>
                  </a:cubicBezTo>
                  <a:cubicBezTo>
                    <a:pt x="6566" y="9674"/>
                    <a:pt x="6526" y="9680"/>
                    <a:pt x="6487" y="9691"/>
                  </a:cubicBezTo>
                  <a:cubicBezTo>
                    <a:pt x="6562" y="9696"/>
                    <a:pt x="6674" y="9851"/>
                    <a:pt x="6685" y="9921"/>
                  </a:cubicBezTo>
                  <a:cubicBezTo>
                    <a:pt x="6701" y="10087"/>
                    <a:pt x="6353" y="10525"/>
                    <a:pt x="6193" y="10563"/>
                  </a:cubicBezTo>
                  <a:cubicBezTo>
                    <a:pt x="6171" y="10567"/>
                    <a:pt x="6148" y="10569"/>
                    <a:pt x="6124" y="10569"/>
                  </a:cubicBezTo>
                  <a:cubicBezTo>
                    <a:pt x="5847" y="10569"/>
                    <a:pt x="5431" y="10281"/>
                    <a:pt x="5150" y="10247"/>
                  </a:cubicBezTo>
                  <a:lnTo>
                    <a:pt x="5150" y="10247"/>
                  </a:lnTo>
                  <a:cubicBezTo>
                    <a:pt x="5204" y="10637"/>
                    <a:pt x="5257" y="11028"/>
                    <a:pt x="5305" y="11424"/>
                  </a:cubicBezTo>
                  <a:cubicBezTo>
                    <a:pt x="5267" y="11430"/>
                    <a:pt x="5228" y="11434"/>
                    <a:pt x="5190" y="11434"/>
                  </a:cubicBezTo>
                  <a:cubicBezTo>
                    <a:pt x="4985" y="11434"/>
                    <a:pt x="4785" y="11337"/>
                    <a:pt x="4722" y="11135"/>
                  </a:cubicBezTo>
                  <a:cubicBezTo>
                    <a:pt x="4696" y="11327"/>
                    <a:pt x="4664" y="11514"/>
                    <a:pt x="4637" y="11702"/>
                  </a:cubicBezTo>
                  <a:cubicBezTo>
                    <a:pt x="4161" y="11204"/>
                    <a:pt x="3524" y="10862"/>
                    <a:pt x="2856" y="10718"/>
                  </a:cubicBezTo>
                  <a:lnTo>
                    <a:pt x="2856" y="10718"/>
                  </a:lnTo>
                  <a:cubicBezTo>
                    <a:pt x="3118" y="10942"/>
                    <a:pt x="3305" y="11247"/>
                    <a:pt x="3401" y="11584"/>
                  </a:cubicBezTo>
                  <a:cubicBezTo>
                    <a:pt x="3273" y="11525"/>
                    <a:pt x="3118" y="11530"/>
                    <a:pt x="2990" y="11472"/>
                  </a:cubicBezTo>
                  <a:cubicBezTo>
                    <a:pt x="2974" y="11766"/>
                    <a:pt x="2952" y="12065"/>
                    <a:pt x="2936" y="12359"/>
                  </a:cubicBezTo>
                  <a:cubicBezTo>
                    <a:pt x="2877" y="12231"/>
                    <a:pt x="2813" y="12092"/>
                    <a:pt x="2690" y="12012"/>
                  </a:cubicBezTo>
                  <a:cubicBezTo>
                    <a:pt x="2644" y="11980"/>
                    <a:pt x="2587" y="11965"/>
                    <a:pt x="2531" y="11965"/>
                  </a:cubicBezTo>
                  <a:cubicBezTo>
                    <a:pt x="2443" y="11965"/>
                    <a:pt x="2359" y="12003"/>
                    <a:pt x="2327" y="12081"/>
                  </a:cubicBezTo>
                  <a:cubicBezTo>
                    <a:pt x="2294" y="12140"/>
                    <a:pt x="2300" y="12204"/>
                    <a:pt x="2305" y="12263"/>
                  </a:cubicBezTo>
                  <a:cubicBezTo>
                    <a:pt x="2316" y="12450"/>
                    <a:pt x="2321" y="12632"/>
                    <a:pt x="2332" y="12819"/>
                  </a:cubicBezTo>
                  <a:cubicBezTo>
                    <a:pt x="2321" y="12819"/>
                    <a:pt x="2305" y="12825"/>
                    <a:pt x="2289" y="12825"/>
                  </a:cubicBezTo>
                  <a:cubicBezTo>
                    <a:pt x="1824" y="12408"/>
                    <a:pt x="1220" y="12162"/>
                    <a:pt x="605" y="12140"/>
                  </a:cubicBezTo>
                  <a:lnTo>
                    <a:pt x="605" y="12140"/>
                  </a:lnTo>
                  <a:cubicBezTo>
                    <a:pt x="786" y="12418"/>
                    <a:pt x="1107" y="12728"/>
                    <a:pt x="1289" y="13001"/>
                  </a:cubicBezTo>
                  <a:cubicBezTo>
                    <a:pt x="1102" y="12889"/>
                    <a:pt x="915" y="12777"/>
                    <a:pt x="728" y="12659"/>
                  </a:cubicBezTo>
                  <a:cubicBezTo>
                    <a:pt x="717" y="12809"/>
                    <a:pt x="706" y="12953"/>
                    <a:pt x="696" y="13103"/>
                  </a:cubicBezTo>
                  <a:cubicBezTo>
                    <a:pt x="535" y="12857"/>
                    <a:pt x="278" y="12680"/>
                    <a:pt x="0" y="12616"/>
                  </a:cubicBezTo>
                  <a:lnTo>
                    <a:pt x="0" y="12616"/>
                  </a:lnTo>
                  <a:cubicBezTo>
                    <a:pt x="48" y="12787"/>
                    <a:pt x="583" y="14108"/>
                    <a:pt x="209" y="14269"/>
                  </a:cubicBezTo>
                  <a:lnTo>
                    <a:pt x="1455" y="15199"/>
                  </a:lnTo>
                  <a:lnTo>
                    <a:pt x="5444" y="13263"/>
                  </a:lnTo>
                  <a:lnTo>
                    <a:pt x="24300" y="2707"/>
                  </a:lnTo>
                  <a:lnTo>
                    <a:pt x="24354" y="520"/>
                  </a:lnTo>
                  <a:lnTo>
                    <a:pt x="24354" y="514"/>
                  </a:lnTo>
                  <a:cubicBezTo>
                    <a:pt x="23905" y="188"/>
                    <a:pt x="23354" y="6"/>
                    <a:pt x="22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4620889" y="1385833"/>
              <a:ext cx="9062091" cy="5863036"/>
              <a:chOff x="3567706" y="527370"/>
              <a:chExt cx="4572657" cy="2958141"/>
            </a:xfrm>
          </p:grpSpPr>
          <p:grpSp>
            <p:nvGrpSpPr>
              <p:cNvPr id="20" name="Google Shape;20;p2"/>
              <p:cNvGrpSpPr/>
              <p:nvPr/>
            </p:nvGrpSpPr>
            <p:grpSpPr>
              <a:xfrm>
                <a:off x="3885388" y="713975"/>
                <a:ext cx="4254975" cy="2771536"/>
                <a:chOff x="3885388" y="713975"/>
                <a:chExt cx="4254975" cy="2771536"/>
              </a:xfrm>
            </p:grpSpPr>
            <p:sp>
              <p:nvSpPr>
                <p:cNvPr id="21" name="Google Shape;21;p2"/>
                <p:cNvSpPr/>
                <p:nvPr/>
              </p:nvSpPr>
              <p:spPr>
                <a:xfrm>
                  <a:off x="4764277" y="1343683"/>
                  <a:ext cx="819168" cy="448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8" h="14392" extrusionOk="0">
                      <a:moveTo>
                        <a:pt x="6562" y="1"/>
                      </a:moveTo>
                      <a:lnTo>
                        <a:pt x="6562" y="1"/>
                      </a:lnTo>
                      <a:cubicBezTo>
                        <a:pt x="6883" y="536"/>
                        <a:pt x="6893" y="1332"/>
                        <a:pt x="6802" y="1947"/>
                      </a:cubicBezTo>
                      <a:cubicBezTo>
                        <a:pt x="6808" y="1798"/>
                        <a:pt x="6658" y="1498"/>
                        <a:pt x="6658" y="1498"/>
                      </a:cubicBezTo>
                      <a:cubicBezTo>
                        <a:pt x="6658" y="1498"/>
                        <a:pt x="6524" y="1038"/>
                        <a:pt x="6428" y="1001"/>
                      </a:cubicBezTo>
                      <a:lnTo>
                        <a:pt x="6428" y="1001"/>
                      </a:lnTo>
                      <a:cubicBezTo>
                        <a:pt x="6481" y="1284"/>
                        <a:pt x="6503" y="1894"/>
                        <a:pt x="6556" y="2172"/>
                      </a:cubicBezTo>
                      <a:cubicBezTo>
                        <a:pt x="6300" y="1985"/>
                        <a:pt x="6112" y="1092"/>
                        <a:pt x="6005" y="792"/>
                      </a:cubicBezTo>
                      <a:lnTo>
                        <a:pt x="6005" y="792"/>
                      </a:lnTo>
                      <a:cubicBezTo>
                        <a:pt x="6048" y="947"/>
                        <a:pt x="6080" y="1728"/>
                        <a:pt x="6123" y="1878"/>
                      </a:cubicBezTo>
                      <a:cubicBezTo>
                        <a:pt x="5850" y="1552"/>
                        <a:pt x="5578" y="1220"/>
                        <a:pt x="5305" y="894"/>
                      </a:cubicBezTo>
                      <a:lnTo>
                        <a:pt x="5305" y="894"/>
                      </a:lnTo>
                      <a:cubicBezTo>
                        <a:pt x="5321" y="1295"/>
                        <a:pt x="5337" y="1691"/>
                        <a:pt x="5353" y="2092"/>
                      </a:cubicBezTo>
                      <a:cubicBezTo>
                        <a:pt x="5043" y="1669"/>
                        <a:pt x="4733" y="1241"/>
                        <a:pt x="4423" y="819"/>
                      </a:cubicBezTo>
                      <a:lnTo>
                        <a:pt x="4423" y="819"/>
                      </a:lnTo>
                      <a:cubicBezTo>
                        <a:pt x="4487" y="1375"/>
                        <a:pt x="4289" y="1953"/>
                        <a:pt x="3893" y="2348"/>
                      </a:cubicBezTo>
                      <a:cubicBezTo>
                        <a:pt x="3738" y="1926"/>
                        <a:pt x="3583" y="1503"/>
                        <a:pt x="3433" y="1081"/>
                      </a:cubicBezTo>
                      <a:lnTo>
                        <a:pt x="3433" y="1081"/>
                      </a:lnTo>
                      <a:cubicBezTo>
                        <a:pt x="3439" y="1594"/>
                        <a:pt x="3251" y="2102"/>
                        <a:pt x="2925" y="2493"/>
                      </a:cubicBezTo>
                      <a:cubicBezTo>
                        <a:pt x="2658" y="1878"/>
                        <a:pt x="2562" y="1193"/>
                        <a:pt x="2636" y="525"/>
                      </a:cubicBezTo>
                      <a:lnTo>
                        <a:pt x="2636" y="525"/>
                      </a:lnTo>
                      <a:cubicBezTo>
                        <a:pt x="2241" y="990"/>
                        <a:pt x="1941" y="1546"/>
                        <a:pt x="1770" y="2134"/>
                      </a:cubicBezTo>
                      <a:cubicBezTo>
                        <a:pt x="1524" y="1685"/>
                        <a:pt x="1417" y="1156"/>
                        <a:pt x="1476" y="648"/>
                      </a:cubicBezTo>
                      <a:lnTo>
                        <a:pt x="1476" y="648"/>
                      </a:lnTo>
                      <a:cubicBezTo>
                        <a:pt x="1214" y="1236"/>
                        <a:pt x="1091" y="1889"/>
                        <a:pt x="1123" y="2536"/>
                      </a:cubicBezTo>
                      <a:cubicBezTo>
                        <a:pt x="861" y="2124"/>
                        <a:pt x="604" y="1717"/>
                        <a:pt x="342" y="1311"/>
                      </a:cubicBezTo>
                      <a:lnTo>
                        <a:pt x="342" y="1311"/>
                      </a:lnTo>
                      <a:cubicBezTo>
                        <a:pt x="396" y="1648"/>
                        <a:pt x="444" y="1985"/>
                        <a:pt x="497" y="2322"/>
                      </a:cubicBezTo>
                      <a:cubicBezTo>
                        <a:pt x="332" y="2263"/>
                        <a:pt x="166" y="2204"/>
                        <a:pt x="0" y="2151"/>
                      </a:cubicBezTo>
                      <a:lnTo>
                        <a:pt x="0" y="2151"/>
                      </a:lnTo>
                      <a:cubicBezTo>
                        <a:pt x="257" y="2279"/>
                        <a:pt x="476" y="2498"/>
                        <a:pt x="599" y="2766"/>
                      </a:cubicBezTo>
                      <a:cubicBezTo>
                        <a:pt x="701" y="3001"/>
                        <a:pt x="754" y="3290"/>
                        <a:pt x="979" y="3423"/>
                      </a:cubicBezTo>
                      <a:cubicBezTo>
                        <a:pt x="1067" y="3476"/>
                        <a:pt x="1169" y="3492"/>
                        <a:pt x="1274" y="3492"/>
                      </a:cubicBezTo>
                      <a:cubicBezTo>
                        <a:pt x="1361" y="3492"/>
                        <a:pt x="1450" y="3481"/>
                        <a:pt x="1535" y="3471"/>
                      </a:cubicBezTo>
                      <a:cubicBezTo>
                        <a:pt x="2305" y="3365"/>
                        <a:pt x="3087" y="3271"/>
                        <a:pt x="3866" y="3271"/>
                      </a:cubicBezTo>
                      <a:cubicBezTo>
                        <a:pt x="4179" y="3271"/>
                        <a:pt x="4491" y="3286"/>
                        <a:pt x="4802" y="3322"/>
                      </a:cubicBezTo>
                      <a:cubicBezTo>
                        <a:pt x="5776" y="3429"/>
                        <a:pt x="6743" y="3739"/>
                        <a:pt x="7524" y="4343"/>
                      </a:cubicBezTo>
                      <a:cubicBezTo>
                        <a:pt x="7888" y="4621"/>
                        <a:pt x="8230" y="4942"/>
                        <a:pt x="8621" y="5199"/>
                      </a:cubicBezTo>
                      <a:cubicBezTo>
                        <a:pt x="9022" y="5471"/>
                        <a:pt x="9465" y="5664"/>
                        <a:pt x="9883" y="5899"/>
                      </a:cubicBezTo>
                      <a:cubicBezTo>
                        <a:pt x="9883" y="5899"/>
                        <a:pt x="11016" y="6359"/>
                        <a:pt x="13097" y="7525"/>
                      </a:cubicBezTo>
                      <a:cubicBezTo>
                        <a:pt x="13343" y="7664"/>
                        <a:pt x="14471" y="8466"/>
                        <a:pt x="14733" y="8616"/>
                      </a:cubicBezTo>
                      <a:cubicBezTo>
                        <a:pt x="15214" y="8883"/>
                        <a:pt x="16952" y="9413"/>
                        <a:pt x="17466" y="9696"/>
                      </a:cubicBezTo>
                      <a:cubicBezTo>
                        <a:pt x="21733" y="12087"/>
                        <a:pt x="25049" y="14391"/>
                        <a:pt x="25049" y="14391"/>
                      </a:cubicBezTo>
                      <a:lnTo>
                        <a:pt x="26140" y="13359"/>
                      </a:lnTo>
                      <a:lnTo>
                        <a:pt x="25493" y="13359"/>
                      </a:lnTo>
                      <a:lnTo>
                        <a:pt x="25862" y="12504"/>
                      </a:lnTo>
                      <a:lnTo>
                        <a:pt x="25856" y="12504"/>
                      </a:lnTo>
                      <a:cubicBezTo>
                        <a:pt x="25899" y="12311"/>
                        <a:pt x="26102" y="12113"/>
                        <a:pt x="26268" y="12001"/>
                      </a:cubicBezTo>
                      <a:cubicBezTo>
                        <a:pt x="26173" y="11984"/>
                        <a:pt x="26078" y="11976"/>
                        <a:pt x="25984" y="11976"/>
                      </a:cubicBezTo>
                      <a:cubicBezTo>
                        <a:pt x="25599" y="11976"/>
                        <a:pt x="25230" y="12118"/>
                        <a:pt x="24969" y="12418"/>
                      </a:cubicBezTo>
                      <a:cubicBezTo>
                        <a:pt x="25027" y="11996"/>
                        <a:pt x="24792" y="11552"/>
                        <a:pt x="24418" y="11375"/>
                      </a:cubicBezTo>
                      <a:cubicBezTo>
                        <a:pt x="24391" y="11589"/>
                        <a:pt x="24166" y="11798"/>
                        <a:pt x="23985" y="11894"/>
                      </a:cubicBezTo>
                      <a:cubicBezTo>
                        <a:pt x="23936" y="11488"/>
                        <a:pt x="24033" y="11065"/>
                        <a:pt x="24257" y="10723"/>
                      </a:cubicBezTo>
                      <a:cubicBezTo>
                        <a:pt x="24226" y="10714"/>
                        <a:pt x="24194" y="10709"/>
                        <a:pt x="24163" y="10709"/>
                      </a:cubicBezTo>
                      <a:cubicBezTo>
                        <a:pt x="23955" y="10709"/>
                        <a:pt x="23749" y="10895"/>
                        <a:pt x="23749" y="11113"/>
                      </a:cubicBezTo>
                      <a:cubicBezTo>
                        <a:pt x="23717" y="10787"/>
                        <a:pt x="23840" y="10354"/>
                        <a:pt x="24065" y="10124"/>
                      </a:cubicBezTo>
                      <a:lnTo>
                        <a:pt x="24065" y="10124"/>
                      </a:lnTo>
                      <a:cubicBezTo>
                        <a:pt x="23530" y="10290"/>
                        <a:pt x="23054" y="10653"/>
                        <a:pt x="22861" y="11194"/>
                      </a:cubicBezTo>
                      <a:cubicBezTo>
                        <a:pt x="22803" y="10808"/>
                        <a:pt x="22744" y="10429"/>
                        <a:pt x="22680" y="10044"/>
                      </a:cubicBezTo>
                      <a:cubicBezTo>
                        <a:pt x="22509" y="10156"/>
                        <a:pt x="22343" y="10263"/>
                        <a:pt x="22172" y="10375"/>
                      </a:cubicBezTo>
                      <a:cubicBezTo>
                        <a:pt x="22214" y="10135"/>
                        <a:pt x="22263" y="9894"/>
                        <a:pt x="22311" y="9653"/>
                      </a:cubicBezTo>
                      <a:lnTo>
                        <a:pt x="22311" y="9653"/>
                      </a:lnTo>
                      <a:cubicBezTo>
                        <a:pt x="21829" y="9750"/>
                        <a:pt x="21284" y="9969"/>
                        <a:pt x="20942" y="10322"/>
                      </a:cubicBezTo>
                      <a:cubicBezTo>
                        <a:pt x="20974" y="10044"/>
                        <a:pt x="21011" y="9766"/>
                        <a:pt x="21049" y="9482"/>
                      </a:cubicBezTo>
                      <a:lnTo>
                        <a:pt x="21049" y="9482"/>
                      </a:lnTo>
                      <a:cubicBezTo>
                        <a:pt x="20898" y="9651"/>
                        <a:pt x="20698" y="9718"/>
                        <a:pt x="20484" y="9718"/>
                      </a:cubicBezTo>
                      <a:cubicBezTo>
                        <a:pt x="20446" y="9718"/>
                        <a:pt x="20408" y="9716"/>
                        <a:pt x="20369" y="9712"/>
                      </a:cubicBezTo>
                      <a:cubicBezTo>
                        <a:pt x="20428" y="9472"/>
                        <a:pt x="20733" y="9129"/>
                        <a:pt x="20958" y="9033"/>
                      </a:cubicBezTo>
                      <a:cubicBezTo>
                        <a:pt x="20709" y="8917"/>
                        <a:pt x="20436" y="8858"/>
                        <a:pt x="20163" y="8858"/>
                      </a:cubicBezTo>
                      <a:cubicBezTo>
                        <a:pt x="19884" y="8858"/>
                        <a:pt x="19605" y="8919"/>
                        <a:pt x="19353" y="9044"/>
                      </a:cubicBezTo>
                      <a:lnTo>
                        <a:pt x="19337" y="8418"/>
                      </a:lnTo>
                      <a:cubicBezTo>
                        <a:pt x="19156" y="8429"/>
                        <a:pt x="18990" y="8589"/>
                        <a:pt x="18963" y="8776"/>
                      </a:cubicBezTo>
                      <a:cubicBezTo>
                        <a:pt x="18893" y="8461"/>
                        <a:pt x="18824" y="8151"/>
                        <a:pt x="18749" y="7840"/>
                      </a:cubicBezTo>
                      <a:cubicBezTo>
                        <a:pt x="18482" y="7985"/>
                        <a:pt x="18279" y="8247"/>
                        <a:pt x="18204" y="8552"/>
                      </a:cubicBezTo>
                      <a:cubicBezTo>
                        <a:pt x="17958" y="8172"/>
                        <a:pt x="17760" y="7755"/>
                        <a:pt x="17621" y="7322"/>
                      </a:cubicBezTo>
                      <a:cubicBezTo>
                        <a:pt x="17621" y="7530"/>
                        <a:pt x="17610" y="7755"/>
                        <a:pt x="17492" y="7926"/>
                      </a:cubicBezTo>
                      <a:cubicBezTo>
                        <a:pt x="17419" y="8024"/>
                        <a:pt x="17292" y="8087"/>
                        <a:pt x="17174" y="8087"/>
                      </a:cubicBezTo>
                      <a:cubicBezTo>
                        <a:pt x="17094" y="8087"/>
                        <a:pt x="17018" y="8058"/>
                        <a:pt x="16968" y="7990"/>
                      </a:cubicBezTo>
                      <a:cubicBezTo>
                        <a:pt x="16909" y="7915"/>
                        <a:pt x="16899" y="7814"/>
                        <a:pt x="16888" y="7718"/>
                      </a:cubicBezTo>
                      <a:cubicBezTo>
                        <a:pt x="16872" y="7498"/>
                        <a:pt x="16851" y="7279"/>
                        <a:pt x="16835" y="7065"/>
                      </a:cubicBezTo>
                      <a:cubicBezTo>
                        <a:pt x="16669" y="7236"/>
                        <a:pt x="16508" y="7402"/>
                        <a:pt x="16348" y="7573"/>
                      </a:cubicBezTo>
                      <a:cubicBezTo>
                        <a:pt x="16460" y="7359"/>
                        <a:pt x="16573" y="7156"/>
                        <a:pt x="16685" y="6947"/>
                      </a:cubicBezTo>
                      <a:cubicBezTo>
                        <a:pt x="16765" y="6798"/>
                        <a:pt x="16845" y="6643"/>
                        <a:pt x="16845" y="6471"/>
                      </a:cubicBezTo>
                      <a:cubicBezTo>
                        <a:pt x="16841" y="6211"/>
                        <a:pt x="16597" y="5991"/>
                        <a:pt x="16351" y="5991"/>
                      </a:cubicBezTo>
                      <a:cubicBezTo>
                        <a:pt x="16314" y="5991"/>
                        <a:pt x="16277" y="5996"/>
                        <a:pt x="16241" y="6006"/>
                      </a:cubicBezTo>
                      <a:cubicBezTo>
                        <a:pt x="16032" y="6070"/>
                        <a:pt x="15899" y="6290"/>
                        <a:pt x="15899" y="6509"/>
                      </a:cubicBezTo>
                      <a:cubicBezTo>
                        <a:pt x="15867" y="6391"/>
                        <a:pt x="15840" y="6279"/>
                        <a:pt x="15808" y="6167"/>
                      </a:cubicBezTo>
                      <a:cubicBezTo>
                        <a:pt x="15466" y="6375"/>
                        <a:pt x="15546" y="6263"/>
                        <a:pt x="15209" y="6466"/>
                      </a:cubicBezTo>
                      <a:cubicBezTo>
                        <a:pt x="15235" y="6419"/>
                        <a:pt x="15208" y="6409"/>
                        <a:pt x="15160" y="6409"/>
                      </a:cubicBezTo>
                      <a:cubicBezTo>
                        <a:pt x="15126" y="6409"/>
                        <a:pt x="15083" y="6414"/>
                        <a:pt x="15042" y="6414"/>
                      </a:cubicBezTo>
                      <a:cubicBezTo>
                        <a:pt x="14976" y="6414"/>
                        <a:pt x="14916" y="6402"/>
                        <a:pt x="14909" y="6338"/>
                      </a:cubicBezTo>
                      <a:cubicBezTo>
                        <a:pt x="14893" y="6183"/>
                        <a:pt x="14781" y="6028"/>
                        <a:pt x="14626" y="6006"/>
                      </a:cubicBezTo>
                      <a:cubicBezTo>
                        <a:pt x="14618" y="6005"/>
                        <a:pt x="14610" y="6005"/>
                        <a:pt x="14602" y="6005"/>
                      </a:cubicBezTo>
                      <a:cubicBezTo>
                        <a:pt x="14481" y="6005"/>
                        <a:pt x="14359" y="6116"/>
                        <a:pt x="14359" y="6236"/>
                      </a:cubicBezTo>
                      <a:cubicBezTo>
                        <a:pt x="14305" y="5926"/>
                        <a:pt x="14412" y="5578"/>
                        <a:pt x="14631" y="5365"/>
                      </a:cubicBezTo>
                      <a:lnTo>
                        <a:pt x="14631" y="5365"/>
                      </a:lnTo>
                      <a:cubicBezTo>
                        <a:pt x="14300" y="5525"/>
                        <a:pt x="13899" y="5589"/>
                        <a:pt x="13562" y="5755"/>
                      </a:cubicBezTo>
                      <a:cubicBezTo>
                        <a:pt x="13401" y="5279"/>
                        <a:pt x="13246" y="4803"/>
                        <a:pt x="13086" y="4322"/>
                      </a:cubicBezTo>
                      <a:cubicBezTo>
                        <a:pt x="13032" y="4530"/>
                        <a:pt x="12974" y="4739"/>
                        <a:pt x="12920" y="4947"/>
                      </a:cubicBezTo>
                      <a:cubicBezTo>
                        <a:pt x="12776" y="4867"/>
                        <a:pt x="12706" y="4669"/>
                        <a:pt x="12760" y="4514"/>
                      </a:cubicBezTo>
                      <a:lnTo>
                        <a:pt x="12760" y="4514"/>
                      </a:lnTo>
                      <a:cubicBezTo>
                        <a:pt x="12466" y="4707"/>
                        <a:pt x="12166" y="4910"/>
                        <a:pt x="11861" y="5108"/>
                      </a:cubicBezTo>
                      <a:cubicBezTo>
                        <a:pt x="11899" y="4819"/>
                        <a:pt x="11931" y="4530"/>
                        <a:pt x="11958" y="4241"/>
                      </a:cubicBezTo>
                      <a:lnTo>
                        <a:pt x="11958" y="4241"/>
                      </a:lnTo>
                      <a:cubicBezTo>
                        <a:pt x="11813" y="4306"/>
                        <a:pt x="11674" y="4364"/>
                        <a:pt x="11530" y="4434"/>
                      </a:cubicBezTo>
                      <a:cubicBezTo>
                        <a:pt x="11722" y="4076"/>
                        <a:pt x="11920" y="3723"/>
                        <a:pt x="12118" y="3370"/>
                      </a:cubicBezTo>
                      <a:lnTo>
                        <a:pt x="12118" y="3370"/>
                      </a:lnTo>
                      <a:cubicBezTo>
                        <a:pt x="11647" y="3461"/>
                        <a:pt x="11177" y="3557"/>
                        <a:pt x="10701" y="3648"/>
                      </a:cubicBezTo>
                      <a:cubicBezTo>
                        <a:pt x="10797" y="3375"/>
                        <a:pt x="11054" y="3183"/>
                        <a:pt x="11332" y="3167"/>
                      </a:cubicBezTo>
                      <a:cubicBezTo>
                        <a:pt x="10834" y="3167"/>
                        <a:pt x="10348" y="3316"/>
                        <a:pt x="9925" y="3584"/>
                      </a:cubicBezTo>
                      <a:cubicBezTo>
                        <a:pt x="10048" y="3439"/>
                        <a:pt x="10246" y="3316"/>
                        <a:pt x="10353" y="3225"/>
                      </a:cubicBezTo>
                      <a:lnTo>
                        <a:pt x="10353" y="3225"/>
                      </a:lnTo>
                      <a:cubicBezTo>
                        <a:pt x="9952" y="3370"/>
                        <a:pt x="9551" y="3520"/>
                        <a:pt x="9150" y="3669"/>
                      </a:cubicBezTo>
                      <a:cubicBezTo>
                        <a:pt x="9139" y="3209"/>
                        <a:pt x="9123" y="2755"/>
                        <a:pt x="9113" y="2295"/>
                      </a:cubicBezTo>
                      <a:cubicBezTo>
                        <a:pt x="8973" y="2471"/>
                        <a:pt x="8829" y="2653"/>
                        <a:pt x="8690" y="2830"/>
                      </a:cubicBezTo>
                      <a:cubicBezTo>
                        <a:pt x="8631" y="2455"/>
                        <a:pt x="8567" y="2081"/>
                        <a:pt x="8503" y="1707"/>
                      </a:cubicBezTo>
                      <a:cubicBezTo>
                        <a:pt x="8396" y="1942"/>
                        <a:pt x="8294" y="2177"/>
                        <a:pt x="8187" y="2413"/>
                      </a:cubicBezTo>
                      <a:cubicBezTo>
                        <a:pt x="8107" y="1899"/>
                        <a:pt x="7861" y="1407"/>
                        <a:pt x="7498" y="1038"/>
                      </a:cubicBezTo>
                      <a:lnTo>
                        <a:pt x="7498" y="1038"/>
                      </a:lnTo>
                      <a:cubicBezTo>
                        <a:pt x="7519" y="1108"/>
                        <a:pt x="7407" y="1359"/>
                        <a:pt x="7428" y="1429"/>
                      </a:cubicBezTo>
                      <a:cubicBezTo>
                        <a:pt x="7225" y="931"/>
                        <a:pt x="7006" y="306"/>
                        <a:pt x="65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" name="Google Shape;22;p2"/>
                <p:cNvGrpSpPr/>
                <p:nvPr/>
              </p:nvGrpSpPr>
              <p:grpSpPr>
                <a:xfrm>
                  <a:off x="3885388" y="713975"/>
                  <a:ext cx="4254975" cy="2771536"/>
                  <a:chOff x="3885388" y="713975"/>
                  <a:chExt cx="4254975" cy="2771536"/>
                </a:xfrm>
              </p:grpSpPr>
              <p:sp>
                <p:nvSpPr>
                  <p:cNvPr id="23" name="Google Shape;23;p2"/>
                  <p:cNvSpPr/>
                  <p:nvPr/>
                </p:nvSpPr>
                <p:spPr>
                  <a:xfrm>
                    <a:off x="4484108" y="1455243"/>
                    <a:ext cx="715290" cy="4129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7" h="13242" extrusionOk="0">
                        <a:moveTo>
                          <a:pt x="11466" y="1"/>
                        </a:moveTo>
                        <a:cubicBezTo>
                          <a:pt x="5134" y="1"/>
                          <a:pt x="0" y="2963"/>
                          <a:pt x="0" y="6621"/>
                        </a:cubicBezTo>
                        <a:cubicBezTo>
                          <a:pt x="0" y="10279"/>
                          <a:pt x="5134" y="13242"/>
                          <a:pt x="11466" y="13242"/>
                        </a:cubicBezTo>
                        <a:cubicBezTo>
                          <a:pt x="17797" y="13242"/>
                          <a:pt x="22937" y="10279"/>
                          <a:pt x="22937" y="6621"/>
                        </a:cubicBezTo>
                        <a:cubicBezTo>
                          <a:pt x="22937" y="2963"/>
                          <a:pt x="17797" y="1"/>
                          <a:pt x="1146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" name="Google Shape;24;p2"/>
                  <p:cNvSpPr/>
                  <p:nvPr/>
                </p:nvSpPr>
                <p:spPr>
                  <a:xfrm>
                    <a:off x="4585334" y="1496942"/>
                    <a:ext cx="1537309" cy="940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02" h="30055" extrusionOk="0">
                        <a:moveTo>
                          <a:pt x="16188" y="0"/>
                        </a:moveTo>
                        <a:lnTo>
                          <a:pt x="0" y="9375"/>
                        </a:lnTo>
                        <a:lnTo>
                          <a:pt x="35809" y="30054"/>
                        </a:lnTo>
                        <a:lnTo>
                          <a:pt x="52002" y="20675"/>
                        </a:lnTo>
                        <a:lnTo>
                          <a:pt x="16188" y="0"/>
                        </a:lnTo>
                        <a:close/>
                      </a:path>
                    </a:pathLst>
                  </a:custGeom>
                  <a:solidFill>
                    <a:srgbClr val="7D491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" name="Google Shape;25;p2"/>
                  <p:cNvSpPr/>
                  <p:nvPr/>
                </p:nvSpPr>
                <p:spPr>
                  <a:xfrm>
                    <a:off x="3885388" y="713975"/>
                    <a:ext cx="4254975" cy="2771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43" h="88874" extrusionOk="0">
                        <a:moveTo>
                          <a:pt x="112030" y="0"/>
                        </a:moveTo>
                        <a:lnTo>
                          <a:pt x="73971" y="22225"/>
                        </a:lnTo>
                        <a:cubicBezTo>
                          <a:pt x="73698" y="22380"/>
                          <a:pt x="73425" y="22530"/>
                          <a:pt x="73147" y="22664"/>
                        </a:cubicBezTo>
                        <a:lnTo>
                          <a:pt x="70698" y="23872"/>
                        </a:lnTo>
                        <a:cubicBezTo>
                          <a:pt x="69954" y="24236"/>
                          <a:pt x="69249" y="24669"/>
                          <a:pt x="68591" y="25167"/>
                        </a:cubicBezTo>
                        <a:cubicBezTo>
                          <a:pt x="67783" y="25776"/>
                          <a:pt x="66906" y="26290"/>
                          <a:pt x="65981" y="26696"/>
                        </a:cubicBezTo>
                        <a:lnTo>
                          <a:pt x="64762" y="27231"/>
                        </a:lnTo>
                        <a:cubicBezTo>
                          <a:pt x="64297" y="27439"/>
                          <a:pt x="63837" y="27675"/>
                          <a:pt x="63398" y="27931"/>
                        </a:cubicBezTo>
                        <a:lnTo>
                          <a:pt x="60222" y="29803"/>
                        </a:lnTo>
                        <a:lnTo>
                          <a:pt x="33146" y="45376"/>
                        </a:lnTo>
                        <a:lnTo>
                          <a:pt x="29750" y="47482"/>
                        </a:lnTo>
                        <a:cubicBezTo>
                          <a:pt x="29365" y="47718"/>
                          <a:pt x="28964" y="47932"/>
                          <a:pt x="28552" y="48119"/>
                        </a:cubicBezTo>
                        <a:lnTo>
                          <a:pt x="28301" y="48237"/>
                        </a:lnTo>
                        <a:cubicBezTo>
                          <a:pt x="27520" y="48595"/>
                          <a:pt x="26782" y="49044"/>
                          <a:pt x="26108" y="49573"/>
                        </a:cubicBezTo>
                        <a:cubicBezTo>
                          <a:pt x="25520" y="50039"/>
                          <a:pt x="24884" y="50440"/>
                          <a:pt x="24215" y="50771"/>
                        </a:cubicBezTo>
                        <a:lnTo>
                          <a:pt x="19969" y="52873"/>
                        </a:lnTo>
                        <a:cubicBezTo>
                          <a:pt x="19622" y="53044"/>
                          <a:pt x="19279" y="53237"/>
                          <a:pt x="18953" y="53445"/>
                        </a:cubicBezTo>
                        <a:lnTo>
                          <a:pt x="14039" y="56574"/>
                        </a:lnTo>
                        <a:lnTo>
                          <a:pt x="1" y="64681"/>
                        </a:lnTo>
                        <a:lnTo>
                          <a:pt x="1" y="88874"/>
                        </a:lnTo>
                        <a:lnTo>
                          <a:pt x="136443" y="10102"/>
                        </a:lnTo>
                        <a:lnTo>
                          <a:pt x="136443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6" name="Google Shape;26;p2"/>
                <p:cNvSpPr/>
                <p:nvPr/>
              </p:nvSpPr>
              <p:spPr>
                <a:xfrm>
                  <a:off x="4410387" y="1638860"/>
                  <a:ext cx="569220" cy="40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3" h="12916" extrusionOk="0">
                      <a:moveTo>
                        <a:pt x="22" y="1"/>
                      </a:moveTo>
                      <a:cubicBezTo>
                        <a:pt x="348" y="535"/>
                        <a:pt x="476" y="1182"/>
                        <a:pt x="386" y="1803"/>
                      </a:cubicBezTo>
                      <a:cubicBezTo>
                        <a:pt x="390" y="1637"/>
                        <a:pt x="236" y="1491"/>
                        <a:pt x="78" y="1491"/>
                      </a:cubicBezTo>
                      <a:cubicBezTo>
                        <a:pt x="52" y="1491"/>
                        <a:pt x="26" y="1495"/>
                        <a:pt x="1" y="1503"/>
                      </a:cubicBezTo>
                      <a:cubicBezTo>
                        <a:pt x="503" y="2006"/>
                        <a:pt x="771" y="2370"/>
                        <a:pt x="621" y="3065"/>
                      </a:cubicBezTo>
                      <a:cubicBezTo>
                        <a:pt x="612" y="3053"/>
                        <a:pt x="602" y="3048"/>
                        <a:pt x="591" y="3048"/>
                      </a:cubicBezTo>
                      <a:cubicBezTo>
                        <a:pt x="533" y="3048"/>
                        <a:pt x="459" y="3202"/>
                        <a:pt x="404" y="3202"/>
                      </a:cubicBezTo>
                      <a:cubicBezTo>
                        <a:pt x="394" y="3202"/>
                        <a:pt x="384" y="3196"/>
                        <a:pt x="375" y="3182"/>
                      </a:cubicBezTo>
                      <a:lnTo>
                        <a:pt x="375" y="3182"/>
                      </a:lnTo>
                      <a:cubicBezTo>
                        <a:pt x="482" y="3348"/>
                        <a:pt x="583" y="3514"/>
                        <a:pt x="690" y="3680"/>
                      </a:cubicBezTo>
                      <a:cubicBezTo>
                        <a:pt x="867" y="3963"/>
                        <a:pt x="1043" y="4241"/>
                        <a:pt x="1257" y="4493"/>
                      </a:cubicBezTo>
                      <a:cubicBezTo>
                        <a:pt x="1813" y="5129"/>
                        <a:pt x="2589" y="5525"/>
                        <a:pt x="3348" y="5899"/>
                      </a:cubicBezTo>
                      <a:lnTo>
                        <a:pt x="15963" y="12915"/>
                      </a:lnTo>
                      <a:lnTo>
                        <a:pt x="16402" y="12338"/>
                      </a:lnTo>
                      <a:lnTo>
                        <a:pt x="17851" y="12915"/>
                      </a:lnTo>
                      <a:cubicBezTo>
                        <a:pt x="17851" y="12915"/>
                        <a:pt x="18252" y="11552"/>
                        <a:pt x="17878" y="11375"/>
                      </a:cubicBezTo>
                      <a:lnTo>
                        <a:pt x="17878" y="11375"/>
                      </a:lnTo>
                      <a:cubicBezTo>
                        <a:pt x="17857" y="11589"/>
                        <a:pt x="17627" y="11792"/>
                        <a:pt x="17445" y="11894"/>
                      </a:cubicBezTo>
                      <a:cubicBezTo>
                        <a:pt x="17397" y="11487"/>
                        <a:pt x="17493" y="11060"/>
                        <a:pt x="17718" y="10723"/>
                      </a:cubicBezTo>
                      <a:cubicBezTo>
                        <a:pt x="17686" y="10714"/>
                        <a:pt x="17655" y="10709"/>
                        <a:pt x="17623" y="10709"/>
                      </a:cubicBezTo>
                      <a:cubicBezTo>
                        <a:pt x="17415" y="10709"/>
                        <a:pt x="17209" y="10895"/>
                        <a:pt x="17209" y="11113"/>
                      </a:cubicBezTo>
                      <a:cubicBezTo>
                        <a:pt x="17177" y="10787"/>
                        <a:pt x="17300" y="10354"/>
                        <a:pt x="17525" y="10124"/>
                      </a:cubicBezTo>
                      <a:lnTo>
                        <a:pt x="17525" y="10124"/>
                      </a:lnTo>
                      <a:cubicBezTo>
                        <a:pt x="16990" y="10290"/>
                        <a:pt x="16514" y="10653"/>
                        <a:pt x="16327" y="11193"/>
                      </a:cubicBezTo>
                      <a:cubicBezTo>
                        <a:pt x="16263" y="10808"/>
                        <a:pt x="16204" y="10429"/>
                        <a:pt x="16140" y="10044"/>
                      </a:cubicBezTo>
                      <a:cubicBezTo>
                        <a:pt x="15974" y="10156"/>
                        <a:pt x="15803" y="10263"/>
                        <a:pt x="15632" y="10375"/>
                      </a:cubicBezTo>
                      <a:cubicBezTo>
                        <a:pt x="15680" y="10135"/>
                        <a:pt x="15723" y="9894"/>
                        <a:pt x="15771" y="9653"/>
                      </a:cubicBezTo>
                      <a:lnTo>
                        <a:pt x="15771" y="9653"/>
                      </a:lnTo>
                      <a:cubicBezTo>
                        <a:pt x="15290" y="9749"/>
                        <a:pt x="14744" y="9969"/>
                        <a:pt x="14402" y="10322"/>
                      </a:cubicBezTo>
                      <a:cubicBezTo>
                        <a:pt x="14434" y="10044"/>
                        <a:pt x="14471" y="9766"/>
                        <a:pt x="14509" y="9482"/>
                      </a:cubicBezTo>
                      <a:lnTo>
                        <a:pt x="14509" y="9482"/>
                      </a:lnTo>
                      <a:cubicBezTo>
                        <a:pt x="14359" y="9650"/>
                        <a:pt x="14158" y="9718"/>
                        <a:pt x="13944" y="9718"/>
                      </a:cubicBezTo>
                      <a:cubicBezTo>
                        <a:pt x="13906" y="9718"/>
                        <a:pt x="13868" y="9716"/>
                        <a:pt x="13830" y="9712"/>
                      </a:cubicBezTo>
                      <a:cubicBezTo>
                        <a:pt x="13894" y="9471"/>
                        <a:pt x="14199" y="9129"/>
                        <a:pt x="14418" y="9033"/>
                      </a:cubicBezTo>
                      <a:cubicBezTo>
                        <a:pt x="14169" y="8917"/>
                        <a:pt x="13896" y="8858"/>
                        <a:pt x="13623" y="8858"/>
                      </a:cubicBezTo>
                      <a:cubicBezTo>
                        <a:pt x="13344" y="8858"/>
                        <a:pt x="13065" y="8919"/>
                        <a:pt x="12814" y="9044"/>
                      </a:cubicBezTo>
                      <a:lnTo>
                        <a:pt x="12803" y="8418"/>
                      </a:lnTo>
                      <a:cubicBezTo>
                        <a:pt x="12616" y="8429"/>
                        <a:pt x="12450" y="8589"/>
                        <a:pt x="12423" y="8776"/>
                      </a:cubicBezTo>
                      <a:cubicBezTo>
                        <a:pt x="12354" y="8461"/>
                        <a:pt x="12284" y="8151"/>
                        <a:pt x="12215" y="7840"/>
                      </a:cubicBezTo>
                      <a:cubicBezTo>
                        <a:pt x="11942" y="7985"/>
                        <a:pt x="11739" y="8247"/>
                        <a:pt x="11669" y="8552"/>
                      </a:cubicBezTo>
                      <a:cubicBezTo>
                        <a:pt x="11418" y="8172"/>
                        <a:pt x="11220" y="7755"/>
                        <a:pt x="11086" y="7322"/>
                      </a:cubicBezTo>
                      <a:cubicBezTo>
                        <a:pt x="11081" y="7530"/>
                        <a:pt x="11076" y="7755"/>
                        <a:pt x="10953" y="7926"/>
                      </a:cubicBezTo>
                      <a:cubicBezTo>
                        <a:pt x="10880" y="8024"/>
                        <a:pt x="10752" y="8087"/>
                        <a:pt x="10635" y="8087"/>
                      </a:cubicBezTo>
                      <a:cubicBezTo>
                        <a:pt x="10554" y="8087"/>
                        <a:pt x="10479" y="8057"/>
                        <a:pt x="10429" y="7990"/>
                      </a:cubicBezTo>
                      <a:cubicBezTo>
                        <a:pt x="10370" y="7915"/>
                        <a:pt x="10359" y="7814"/>
                        <a:pt x="10354" y="7717"/>
                      </a:cubicBezTo>
                      <a:cubicBezTo>
                        <a:pt x="10332" y="7498"/>
                        <a:pt x="10311" y="7284"/>
                        <a:pt x="10295" y="7065"/>
                      </a:cubicBezTo>
                      <a:cubicBezTo>
                        <a:pt x="10129" y="7236"/>
                        <a:pt x="9969" y="7402"/>
                        <a:pt x="9808" y="7573"/>
                      </a:cubicBezTo>
                      <a:cubicBezTo>
                        <a:pt x="9921" y="7364"/>
                        <a:pt x="10033" y="7156"/>
                        <a:pt x="10145" y="6947"/>
                      </a:cubicBezTo>
                      <a:cubicBezTo>
                        <a:pt x="10225" y="6798"/>
                        <a:pt x="10311" y="6642"/>
                        <a:pt x="10306" y="6471"/>
                      </a:cubicBezTo>
                      <a:cubicBezTo>
                        <a:pt x="10306" y="6211"/>
                        <a:pt x="10059" y="5991"/>
                        <a:pt x="9811" y="5991"/>
                      </a:cubicBezTo>
                      <a:cubicBezTo>
                        <a:pt x="9774" y="5991"/>
                        <a:pt x="9737" y="5996"/>
                        <a:pt x="9701" y="6006"/>
                      </a:cubicBezTo>
                      <a:cubicBezTo>
                        <a:pt x="9493" y="6070"/>
                        <a:pt x="9359" y="6290"/>
                        <a:pt x="9364" y="6509"/>
                      </a:cubicBezTo>
                      <a:cubicBezTo>
                        <a:pt x="9332" y="6391"/>
                        <a:pt x="9300" y="6279"/>
                        <a:pt x="9268" y="6167"/>
                      </a:cubicBezTo>
                      <a:cubicBezTo>
                        <a:pt x="8931" y="6375"/>
                        <a:pt x="9006" y="6263"/>
                        <a:pt x="8669" y="6471"/>
                      </a:cubicBezTo>
                      <a:cubicBezTo>
                        <a:pt x="8696" y="6421"/>
                        <a:pt x="8666" y="6410"/>
                        <a:pt x="8616" y="6410"/>
                      </a:cubicBezTo>
                      <a:cubicBezTo>
                        <a:pt x="8582" y="6410"/>
                        <a:pt x="8539" y="6415"/>
                        <a:pt x="8499" y="6415"/>
                      </a:cubicBezTo>
                      <a:cubicBezTo>
                        <a:pt x="8434" y="6415"/>
                        <a:pt x="8376" y="6403"/>
                        <a:pt x="8370" y="6343"/>
                      </a:cubicBezTo>
                      <a:cubicBezTo>
                        <a:pt x="8354" y="6183"/>
                        <a:pt x="8241" y="6027"/>
                        <a:pt x="8092" y="6011"/>
                      </a:cubicBezTo>
                      <a:cubicBezTo>
                        <a:pt x="8081" y="6010"/>
                        <a:pt x="8070" y="6009"/>
                        <a:pt x="8060" y="6009"/>
                      </a:cubicBezTo>
                      <a:cubicBezTo>
                        <a:pt x="7937" y="6009"/>
                        <a:pt x="7824" y="6118"/>
                        <a:pt x="7824" y="6236"/>
                      </a:cubicBezTo>
                      <a:cubicBezTo>
                        <a:pt x="7765" y="5926"/>
                        <a:pt x="7872" y="5578"/>
                        <a:pt x="8097" y="5364"/>
                      </a:cubicBezTo>
                      <a:lnTo>
                        <a:pt x="8097" y="5364"/>
                      </a:lnTo>
                      <a:cubicBezTo>
                        <a:pt x="7760" y="5525"/>
                        <a:pt x="7364" y="5589"/>
                        <a:pt x="7027" y="5755"/>
                      </a:cubicBezTo>
                      <a:cubicBezTo>
                        <a:pt x="6867" y="5279"/>
                        <a:pt x="6707" y="4803"/>
                        <a:pt x="6546" y="4322"/>
                      </a:cubicBezTo>
                      <a:cubicBezTo>
                        <a:pt x="6493" y="4530"/>
                        <a:pt x="6439" y="4739"/>
                        <a:pt x="6380" y="4947"/>
                      </a:cubicBezTo>
                      <a:cubicBezTo>
                        <a:pt x="6241" y="4867"/>
                        <a:pt x="6166" y="4669"/>
                        <a:pt x="6225" y="4514"/>
                      </a:cubicBezTo>
                      <a:lnTo>
                        <a:pt x="6225" y="4514"/>
                      </a:lnTo>
                      <a:cubicBezTo>
                        <a:pt x="5926" y="4712"/>
                        <a:pt x="5626" y="4910"/>
                        <a:pt x="5327" y="5108"/>
                      </a:cubicBezTo>
                      <a:cubicBezTo>
                        <a:pt x="5359" y="4819"/>
                        <a:pt x="5391" y="4530"/>
                        <a:pt x="5423" y="4241"/>
                      </a:cubicBezTo>
                      <a:lnTo>
                        <a:pt x="5423" y="4241"/>
                      </a:lnTo>
                      <a:cubicBezTo>
                        <a:pt x="5279" y="4306"/>
                        <a:pt x="5134" y="4370"/>
                        <a:pt x="4990" y="4434"/>
                      </a:cubicBezTo>
                      <a:cubicBezTo>
                        <a:pt x="5188" y="4076"/>
                        <a:pt x="5386" y="3723"/>
                        <a:pt x="5584" y="3370"/>
                      </a:cubicBezTo>
                      <a:lnTo>
                        <a:pt x="5584" y="3370"/>
                      </a:lnTo>
                      <a:cubicBezTo>
                        <a:pt x="5108" y="3461"/>
                        <a:pt x="4637" y="3557"/>
                        <a:pt x="4166" y="3648"/>
                      </a:cubicBezTo>
                      <a:cubicBezTo>
                        <a:pt x="4257" y="3375"/>
                        <a:pt x="4519" y="3182"/>
                        <a:pt x="4792" y="3166"/>
                      </a:cubicBezTo>
                      <a:cubicBezTo>
                        <a:pt x="4300" y="3166"/>
                        <a:pt x="3808" y="3316"/>
                        <a:pt x="3386" y="3584"/>
                      </a:cubicBezTo>
                      <a:cubicBezTo>
                        <a:pt x="3509" y="3445"/>
                        <a:pt x="3707" y="3316"/>
                        <a:pt x="3813" y="3225"/>
                      </a:cubicBezTo>
                      <a:lnTo>
                        <a:pt x="3813" y="3225"/>
                      </a:lnTo>
                      <a:cubicBezTo>
                        <a:pt x="3412" y="3375"/>
                        <a:pt x="3011" y="3519"/>
                        <a:pt x="2610" y="3669"/>
                      </a:cubicBezTo>
                      <a:cubicBezTo>
                        <a:pt x="2600" y="3215"/>
                        <a:pt x="2589" y="2755"/>
                        <a:pt x="2573" y="2295"/>
                      </a:cubicBezTo>
                      <a:cubicBezTo>
                        <a:pt x="2434" y="2477"/>
                        <a:pt x="2295" y="2653"/>
                        <a:pt x="2156" y="2830"/>
                      </a:cubicBezTo>
                      <a:cubicBezTo>
                        <a:pt x="2091" y="2455"/>
                        <a:pt x="2027" y="2081"/>
                        <a:pt x="1963" y="1707"/>
                      </a:cubicBezTo>
                      <a:cubicBezTo>
                        <a:pt x="1862" y="1942"/>
                        <a:pt x="1755" y="2177"/>
                        <a:pt x="1653" y="2412"/>
                      </a:cubicBezTo>
                      <a:cubicBezTo>
                        <a:pt x="1567" y="1899"/>
                        <a:pt x="1321" y="1412"/>
                        <a:pt x="958" y="1038"/>
                      </a:cubicBezTo>
                      <a:lnTo>
                        <a:pt x="958" y="1038"/>
                      </a:lnTo>
                      <a:cubicBezTo>
                        <a:pt x="979" y="1108"/>
                        <a:pt x="1006" y="1172"/>
                        <a:pt x="1027" y="1241"/>
                      </a:cubicBezTo>
                      <a:cubicBezTo>
                        <a:pt x="824" y="744"/>
                        <a:pt x="471" y="305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" name="Google Shape;27;p2"/>
              <p:cNvSpPr/>
              <p:nvPr/>
            </p:nvSpPr>
            <p:spPr>
              <a:xfrm>
                <a:off x="5350802" y="1374692"/>
                <a:ext cx="759479" cy="474012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5200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17"/>
                      <a:pt x="23338" y="215"/>
                      <a:pt x="23429" y="482"/>
                    </a:cubicBezTo>
                    <a:cubicBezTo>
                      <a:pt x="22953" y="391"/>
                      <a:pt x="22482" y="300"/>
                      <a:pt x="22012" y="204"/>
                    </a:cubicBezTo>
                    <a:lnTo>
                      <a:pt x="22012" y="204"/>
                    </a:lnTo>
                    <a:cubicBezTo>
                      <a:pt x="22209" y="557"/>
                      <a:pt x="22407" y="915"/>
                      <a:pt x="22605" y="1268"/>
                    </a:cubicBezTo>
                    <a:cubicBezTo>
                      <a:pt x="22461" y="1204"/>
                      <a:pt x="22316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5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4"/>
                      <a:pt x="21354" y="1701"/>
                      <a:pt x="21209" y="1782"/>
                    </a:cubicBezTo>
                    <a:cubicBezTo>
                      <a:pt x="21156" y="1573"/>
                      <a:pt x="21102" y="1365"/>
                      <a:pt x="21049" y="1161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65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6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3" y="2846"/>
                    </a:cubicBezTo>
                    <a:cubicBezTo>
                      <a:pt x="19354" y="2862"/>
                      <a:pt x="19236" y="3017"/>
                      <a:pt x="19225" y="3177"/>
                    </a:cubicBezTo>
                    <a:cubicBezTo>
                      <a:pt x="19219" y="3238"/>
                      <a:pt x="19161" y="3250"/>
                      <a:pt x="19097" y="3250"/>
                    </a:cubicBezTo>
                    <a:cubicBezTo>
                      <a:pt x="19056" y="3250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4" y="3097"/>
                      <a:pt x="18664" y="3209"/>
                      <a:pt x="18322" y="3001"/>
                    </a:cubicBezTo>
                    <a:cubicBezTo>
                      <a:pt x="18290" y="3113"/>
                      <a:pt x="18263" y="3226"/>
                      <a:pt x="18231" y="3343"/>
                    </a:cubicBezTo>
                    <a:cubicBezTo>
                      <a:pt x="18231" y="3316"/>
                      <a:pt x="18225" y="3305"/>
                      <a:pt x="18214" y="3305"/>
                    </a:cubicBezTo>
                    <a:cubicBezTo>
                      <a:pt x="18140" y="3305"/>
                      <a:pt x="17835" y="3910"/>
                      <a:pt x="17835" y="3910"/>
                    </a:cubicBezTo>
                    <a:lnTo>
                      <a:pt x="17284" y="3311"/>
                    </a:lnTo>
                    <a:lnTo>
                      <a:pt x="17284" y="3311"/>
                    </a:lnTo>
                    <a:cubicBezTo>
                      <a:pt x="17284" y="3311"/>
                      <a:pt x="17364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42"/>
                      <a:pt x="17461" y="4070"/>
                      <a:pt x="17300" y="3899"/>
                    </a:cubicBezTo>
                    <a:cubicBezTo>
                      <a:pt x="17284" y="4119"/>
                      <a:pt x="17263" y="4338"/>
                      <a:pt x="17241" y="4552"/>
                    </a:cubicBezTo>
                    <a:cubicBezTo>
                      <a:pt x="17236" y="4648"/>
                      <a:pt x="17220" y="4750"/>
                      <a:pt x="17167" y="4824"/>
                    </a:cubicBezTo>
                    <a:cubicBezTo>
                      <a:pt x="17116" y="4892"/>
                      <a:pt x="17040" y="4921"/>
                      <a:pt x="16959" y="4921"/>
                    </a:cubicBezTo>
                    <a:cubicBezTo>
                      <a:pt x="16840" y="4921"/>
                      <a:pt x="16712" y="4859"/>
                      <a:pt x="16642" y="4760"/>
                    </a:cubicBezTo>
                    <a:cubicBezTo>
                      <a:pt x="16519" y="4589"/>
                      <a:pt x="16514" y="4370"/>
                      <a:pt x="16509" y="4161"/>
                    </a:cubicBezTo>
                    <a:cubicBezTo>
                      <a:pt x="16370" y="4595"/>
                      <a:pt x="16172" y="5006"/>
                      <a:pt x="15926" y="5386"/>
                    </a:cubicBezTo>
                    <a:cubicBezTo>
                      <a:pt x="15856" y="5081"/>
                      <a:pt x="15648" y="4819"/>
                      <a:pt x="15380" y="4675"/>
                    </a:cubicBezTo>
                    <a:cubicBezTo>
                      <a:pt x="15311" y="4985"/>
                      <a:pt x="15236" y="5300"/>
                      <a:pt x="15166" y="5611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76" y="5878"/>
                    </a:lnTo>
                    <a:cubicBezTo>
                      <a:pt x="14523" y="5756"/>
                      <a:pt x="14243" y="5694"/>
                      <a:pt x="13962" y="5694"/>
                    </a:cubicBezTo>
                    <a:cubicBezTo>
                      <a:pt x="13691" y="5694"/>
                      <a:pt x="13419" y="5752"/>
                      <a:pt x="13172" y="5867"/>
                    </a:cubicBezTo>
                    <a:cubicBezTo>
                      <a:pt x="13396" y="5969"/>
                      <a:pt x="13701" y="6306"/>
                      <a:pt x="13760" y="6552"/>
                    </a:cubicBezTo>
                    <a:cubicBezTo>
                      <a:pt x="13723" y="6556"/>
                      <a:pt x="13687" y="6558"/>
                      <a:pt x="13651" y="6558"/>
                    </a:cubicBezTo>
                    <a:cubicBezTo>
                      <a:pt x="13435" y="6558"/>
                      <a:pt x="13233" y="6487"/>
                      <a:pt x="13086" y="6322"/>
                    </a:cubicBezTo>
                    <a:lnTo>
                      <a:pt x="13086" y="6322"/>
                    </a:lnTo>
                    <a:cubicBezTo>
                      <a:pt x="13118" y="6600"/>
                      <a:pt x="13156" y="6878"/>
                      <a:pt x="13193" y="7161"/>
                    </a:cubicBezTo>
                    <a:cubicBezTo>
                      <a:pt x="12851" y="6808"/>
                      <a:pt x="12300" y="6584"/>
                      <a:pt x="11824" y="6488"/>
                    </a:cubicBezTo>
                    <a:lnTo>
                      <a:pt x="11824" y="6488"/>
                    </a:lnTo>
                    <a:cubicBezTo>
                      <a:pt x="11867" y="6734"/>
                      <a:pt x="11915" y="6969"/>
                      <a:pt x="11963" y="7210"/>
                    </a:cubicBezTo>
                    <a:cubicBezTo>
                      <a:pt x="11792" y="7103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5" y="7124"/>
                      <a:pt x="10065" y="6958"/>
                    </a:cubicBezTo>
                    <a:lnTo>
                      <a:pt x="10065" y="6958"/>
                    </a:lnTo>
                    <a:cubicBezTo>
                      <a:pt x="10289" y="7188"/>
                      <a:pt x="10412" y="7621"/>
                      <a:pt x="10386" y="7948"/>
                    </a:cubicBezTo>
                    <a:cubicBezTo>
                      <a:pt x="10386" y="7731"/>
                      <a:pt x="10184" y="7547"/>
                      <a:pt x="9978" y="7547"/>
                    </a:cubicBezTo>
                    <a:cubicBezTo>
                      <a:pt x="9944" y="7547"/>
                      <a:pt x="9911" y="7552"/>
                      <a:pt x="9878" y="7562"/>
                    </a:cubicBezTo>
                    <a:cubicBezTo>
                      <a:pt x="10102" y="7899"/>
                      <a:pt x="10198" y="8322"/>
                      <a:pt x="10145" y="8734"/>
                    </a:cubicBezTo>
                    <a:cubicBezTo>
                      <a:pt x="9968" y="8632"/>
                      <a:pt x="9739" y="8423"/>
                      <a:pt x="9717" y="8210"/>
                    </a:cubicBezTo>
                    <a:cubicBezTo>
                      <a:pt x="9343" y="8386"/>
                      <a:pt x="9102" y="8835"/>
                      <a:pt x="9161" y="9252"/>
                    </a:cubicBezTo>
                    <a:cubicBezTo>
                      <a:pt x="8902" y="8955"/>
                      <a:pt x="8541" y="8813"/>
                      <a:pt x="8162" y="8813"/>
                    </a:cubicBezTo>
                    <a:cubicBezTo>
                      <a:pt x="8064" y="8813"/>
                      <a:pt x="7965" y="8822"/>
                      <a:pt x="7867" y="8841"/>
                    </a:cubicBezTo>
                    <a:cubicBezTo>
                      <a:pt x="8033" y="8948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2"/>
                      <a:pt x="7300" y="9996"/>
                      <a:pt x="7380" y="10252"/>
                    </a:cubicBezTo>
                    <a:cubicBezTo>
                      <a:pt x="7402" y="10322"/>
                      <a:pt x="7268" y="10354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1" y="10388"/>
                      <a:pt x="7011" y="10354"/>
                    </a:cubicBezTo>
                    <a:cubicBezTo>
                      <a:pt x="7097" y="10188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80"/>
                      <a:pt x="6487" y="9691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7"/>
                      <a:pt x="6353" y="10525"/>
                      <a:pt x="6193" y="10563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7"/>
                    </a:cubicBezTo>
                    <a:lnTo>
                      <a:pt x="5150" y="10247"/>
                    </a:lnTo>
                    <a:cubicBezTo>
                      <a:pt x="5204" y="10637"/>
                      <a:pt x="5257" y="11028"/>
                      <a:pt x="5305" y="11424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5" y="11337"/>
                      <a:pt x="4722" y="11135"/>
                    </a:cubicBezTo>
                    <a:cubicBezTo>
                      <a:pt x="4696" y="11327"/>
                      <a:pt x="4664" y="11514"/>
                      <a:pt x="4637" y="11702"/>
                    </a:cubicBezTo>
                    <a:cubicBezTo>
                      <a:pt x="4161" y="11204"/>
                      <a:pt x="3524" y="10862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05" y="11247"/>
                      <a:pt x="3401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0"/>
                      <a:pt x="2587" y="11965"/>
                      <a:pt x="2531" y="11965"/>
                    </a:cubicBezTo>
                    <a:cubicBezTo>
                      <a:pt x="2443" y="11965"/>
                      <a:pt x="2359" y="12003"/>
                      <a:pt x="2327" y="12081"/>
                    </a:cubicBezTo>
                    <a:cubicBezTo>
                      <a:pt x="2294" y="12140"/>
                      <a:pt x="2300" y="12204"/>
                      <a:pt x="2305" y="12263"/>
                    </a:cubicBezTo>
                    <a:cubicBezTo>
                      <a:pt x="2316" y="12450"/>
                      <a:pt x="2321" y="12632"/>
                      <a:pt x="2332" y="12819"/>
                    </a:cubicBezTo>
                    <a:cubicBezTo>
                      <a:pt x="2321" y="12819"/>
                      <a:pt x="2305" y="12825"/>
                      <a:pt x="2289" y="12825"/>
                    </a:cubicBezTo>
                    <a:cubicBezTo>
                      <a:pt x="1824" y="12408"/>
                      <a:pt x="1220" y="12162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07" y="12728"/>
                      <a:pt x="1289" y="13001"/>
                    </a:cubicBezTo>
                    <a:cubicBezTo>
                      <a:pt x="1102" y="12889"/>
                      <a:pt x="915" y="12777"/>
                      <a:pt x="728" y="12659"/>
                    </a:cubicBezTo>
                    <a:cubicBezTo>
                      <a:pt x="717" y="12809"/>
                      <a:pt x="706" y="12953"/>
                      <a:pt x="696" y="13103"/>
                    </a:cubicBezTo>
                    <a:cubicBezTo>
                      <a:pt x="535" y="12857"/>
                      <a:pt x="278" y="12680"/>
                      <a:pt x="0" y="12616"/>
                    </a:cubicBezTo>
                    <a:lnTo>
                      <a:pt x="0" y="12616"/>
                    </a:lnTo>
                    <a:cubicBezTo>
                      <a:pt x="48" y="12787"/>
                      <a:pt x="583" y="14108"/>
                      <a:pt x="209" y="14269"/>
                    </a:cubicBezTo>
                    <a:lnTo>
                      <a:pt x="1455" y="15199"/>
                    </a:lnTo>
                    <a:lnTo>
                      <a:pt x="5444" y="13263"/>
                    </a:lnTo>
                    <a:lnTo>
                      <a:pt x="24300" y="2707"/>
                    </a:lnTo>
                    <a:lnTo>
                      <a:pt x="24354" y="520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277976" y="1997425"/>
                <a:ext cx="759479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4" extrusionOk="0">
                    <a:moveTo>
                      <a:pt x="22803" y="0"/>
                    </a:moveTo>
                    <a:lnTo>
                      <a:pt x="22803" y="0"/>
                    </a:lnTo>
                    <a:cubicBezTo>
                      <a:pt x="23076" y="22"/>
                      <a:pt x="23338" y="214"/>
                      <a:pt x="23429" y="481"/>
                    </a:cubicBezTo>
                    <a:cubicBezTo>
                      <a:pt x="22953" y="391"/>
                      <a:pt x="22482" y="300"/>
                      <a:pt x="22012" y="209"/>
                    </a:cubicBezTo>
                    <a:lnTo>
                      <a:pt x="22012" y="209"/>
                    </a:lnTo>
                    <a:cubicBezTo>
                      <a:pt x="22210" y="562"/>
                      <a:pt x="22407" y="915"/>
                      <a:pt x="22605" y="1268"/>
                    </a:cubicBezTo>
                    <a:cubicBezTo>
                      <a:pt x="22461" y="1203"/>
                      <a:pt x="22316" y="1139"/>
                      <a:pt x="22172" y="1075"/>
                    </a:cubicBezTo>
                    <a:lnTo>
                      <a:pt x="22172" y="1075"/>
                    </a:lnTo>
                    <a:cubicBezTo>
                      <a:pt x="22204" y="1364"/>
                      <a:pt x="22236" y="1653"/>
                      <a:pt x="22263" y="1941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3"/>
                      <a:pt x="21354" y="1701"/>
                      <a:pt x="21210" y="1781"/>
                    </a:cubicBezTo>
                    <a:cubicBezTo>
                      <a:pt x="21156" y="1572"/>
                      <a:pt x="21103" y="1369"/>
                      <a:pt x="21049" y="1161"/>
                    </a:cubicBezTo>
                    <a:cubicBezTo>
                      <a:pt x="20883" y="1637"/>
                      <a:pt x="20728" y="2113"/>
                      <a:pt x="20568" y="2588"/>
                    </a:cubicBezTo>
                    <a:cubicBezTo>
                      <a:pt x="20231" y="2423"/>
                      <a:pt x="19830" y="2364"/>
                      <a:pt x="19498" y="2198"/>
                    </a:cubicBezTo>
                    <a:lnTo>
                      <a:pt x="19498" y="2198"/>
                    </a:lnTo>
                    <a:cubicBezTo>
                      <a:pt x="19723" y="2417"/>
                      <a:pt x="19830" y="2765"/>
                      <a:pt x="19771" y="3080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5"/>
                    </a:cubicBezTo>
                    <a:cubicBezTo>
                      <a:pt x="19354" y="2861"/>
                      <a:pt x="19236" y="3016"/>
                      <a:pt x="19225" y="3177"/>
                    </a:cubicBezTo>
                    <a:cubicBezTo>
                      <a:pt x="19217" y="3237"/>
                      <a:pt x="19158" y="3249"/>
                      <a:pt x="19094" y="3249"/>
                    </a:cubicBezTo>
                    <a:cubicBezTo>
                      <a:pt x="19053" y="3249"/>
                      <a:pt x="19010" y="3244"/>
                      <a:pt x="18976" y="3244"/>
                    </a:cubicBezTo>
                    <a:cubicBezTo>
                      <a:pt x="18926" y="3244"/>
                      <a:pt x="18895" y="3254"/>
                      <a:pt x="18921" y="3305"/>
                    </a:cubicBezTo>
                    <a:cubicBezTo>
                      <a:pt x="18584" y="3096"/>
                      <a:pt x="18664" y="3209"/>
                      <a:pt x="18322" y="3000"/>
                    </a:cubicBezTo>
                    <a:cubicBezTo>
                      <a:pt x="18290" y="3113"/>
                      <a:pt x="18263" y="3225"/>
                      <a:pt x="18231" y="3342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09"/>
                      <a:pt x="17835" y="3909"/>
                    </a:cubicBezTo>
                    <a:lnTo>
                      <a:pt x="17284" y="3310"/>
                    </a:lnTo>
                    <a:lnTo>
                      <a:pt x="17284" y="3310"/>
                    </a:lnTo>
                    <a:cubicBezTo>
                      <a:pt x="17284" y="3310"/>
                      <a:pt x="17365" y="3631"/>
                      <a:pt x="17445" y="3781"/>
                    </a:cubicBezTo>
                    <a:cubicBezTo>
                      <a:pt x="17557" y="3990"/>
                      <a:pt x="17675" y="4198"/>
                      <a:pt x="17787" y="4407"/>
                    </a:cubicBezTo>
                    <a:cubicBezTo>
                      <a:pt x="17621" y="4241"/>
                      <a:pt x="17461" y="4070"/>
                      <a:pt x="17300" y="3904"/>
                    </a:cubicBezTo>
                    <a:cubicBezTo>
                      <a:pt x="17284" y="4118"/>
                      <a:pt x="17263" y="4337"/>
                      <a:pt x="17241" y="4551"/>
                    </a:cubicBezTo>
                    <a:cubicBezTo>
                      <a:pt x="17236" y="4647"/>
                      <a:pt x="17220" y="4749"/>
                      <a:pt x="17167" y="4824"/>
                    </a:cubicBezTo>
                    <a:cubicBezTo>
                      <a:pt x="17114" y="4891"/>
                      <a:pt x="17038" y="4921"/>
                      <a:pt x="16956" y="4921"/>
                    </a:cubicBezTo>
                    <a:cubicBezTo>
                      <a:pt x="16838" y="4921"/>
                      <a:pt x="16710" y="4858"/>
                      <a:pt x="16637" y="4760"/>
                    </a:cubicBezTo>
                    <a:cubicBezTo>
                      <a:pt x="16520" y="4588"/>
                      <a:pt x="16514" y="4369"/>
                      <a:pt x="16509" y="4161"/>
                    </a:cubicBezTo>
                    <a:cubicBezTo>
                      <a:pt x="16370" y="4594"/>
                      <a:pt x="16172" y="5006"/>
                      <a:pt x="15926" y="5385"/>
                    </a:cubicBezTo>
                    <a:cubicBezTo>
                      <a:pt x="15856" y="5086"/>
                      <a:pt x="15648" y="4818"/>
                      <a:pt x="15380" y="4674"/>
                    </a:cubicBezTo>
                    <a:cubicBezTo>
                      <a:pt x="15311" y="4984"/>
                      <a:pt x="15236" y="5300"/>
                      <a:pt x="15167" y="5610"/>
                    </a:cubicBezTo>
                    <a:cubicBezTo>
                      <a:pt x="15140" y="5423"/>
                      <a:pt x="14979" y="5262"/>
                      <a:pt x="14792" y="5252"/>
                    </a:cubicBezTo>
                    <a:lnTo>
                      <a:pt x="14776" y="5877"/>
                    </a:lnTo>
                    <a:cubicBezTo>
                      <a:pt x="14523" y="5755"/>
                      <a:pt x="14243" y="5693"/>
                      <a:pt x="13962" y="5693"/>
                    </a:cubicBezTo>
                    <a:cubicBezTo>
                      <a:pt x="13691" y="5693"/>
                      <a:pt x="13419" y="5751"/>
                      <a:pt x="13172" y="5867"/>
                    </a:cubicBezTo>
                    <a:cubicBezTo>
                      <a:pt x="13396" y="5968"/>
                      <a:pt x="13701" y="6305"/>
                      <a:pt x="13760" y="6551"/>
                    </a:cubicBezTo>
                    <a:cubicBezTo>
                      <a:pt x="13723" y="6555"/>
                      <a:pt x="13687" y="6557"/>
                      <a:pt x="13651" y="6557"/>
                    </a:cubicBezTo>
                    <a:cubicBezTo>
                      <a:pt x="13435" y="6557"/>
                      <a:pt x="13233" y="6486"/>
                      <a:pt x="13086" y="6321"/>
                    </a:cubicBezTo>
                    <a:lnTo>
                      <a:pt x="13086" y="6321"/>
                    </a:lnTo>
                    <a:cubicBezTo>
                      <a:pt x="13118" y="6599"/>
                      <a:pt x="13156" y="6883"/>
                      <a:pt x="13193" y="7161"/>
                    </a:cubicBezTo>
                    <a:cubicBezTo>
                      <a:pt x="12851" y="6808"/>
                      <a:pt x="12300" y="6583"/>
                      <a:pt x="11824" y="6492"/>
                    </a:cubicBezTo>
                    <a:lnTo>
                      <a:pt x="11824" y="6492"/>
                    </a:lnTo>
                    <a:cubicBezTo>
                      <a:pt x="11867" y="6733"/>
                      <a:pt x="11915" y="6968"/>
                      <a:pt x="11963" y="7214"/>
                    </a:cubicBezTo>
                    <a:cubicBezTo>
                      <a:pt x="11792" y="7102"/>
                      <a:pt x="11621" y="6990"/>
                      <a:pt x="11450" y="6877"/>
                    </a:cubicBezTo>
                    <a:cubicBezTo>
                      <a:pt x="11391" y="7262"/>
                      <a:pt x="11327" y="7647"/>
                      <a:pt x="11268" y="8032"/>
                    </a:cubicBezTo>
                    <a:cubicBezTo>
                      <a:pt x="11081" y="7492"/>
                      <a:pt x="10600" y="7123"/>
                      <a:pt x="10065" y="6958"/>
                    </a:cubicBezTo>
                    <a:lnTo>
                      <a:pt x="10065" y="6958"/>
                    </a:lnTo>
                    <a:cubicBezTo>
                      <a:pt x="10289" y="7187"/>
                      <a:pt x="10412" y="7621"/>
                      <a:pt x="10386" y="7947"/>
                    </a:cubicBezTo>
                    <a:cubicBezTo>
                      <a:pt x="10386" y="7731"/>
                      <a:pt x="10184" y="7546"/>
                      <a:pt x="9978" y="7546"/>
                    </a:cubicBezTo>
                    <a:cubicBezTo>
                      <a:pt x="9945" y="7546"/>
                      <a:pt x="9911" y="7551"/>
                      <a:pt x="9878" y="7562"/>
                    </a:cubicBezTo>
                    <a:cubicBezTo>
                      <a:pt x="10102" y="7899"/>
                      <a:pt x="10199" y="8327"/>
                      <a:pt x="10145" y="8733"/>
                    </a:cubicBezTo>
                    <a:cubicBezTo>
                      <a:pt x="9963" y="8631"/>
                      <a:pt x="9739" y="8423"/>
                      <a:pt x="9717" y="8209"/>
                    </a:cubicBezTo>
                    <a:cubicBezTo>
                      <a:pt x="9338" y="8385"/>
                      <a:pt x="9102" y="8835"/>
                      <a:pt x="9161" y="9252"/>
                    </a:cubicBezTo>
                    <a:cubicBezTo>
                      <a:pt x="8901" y="8957"/>
                      <a:pt x="8538" y="8812"/>
                      <a:pt x="8157" y="8812"/>
                    </a:cubicBezTo>
                    <a:cubicBezTo>
                      <a:pt x="8061" y="8812"/>
                      <a:pt x="7964" y="8822"/>
                      <a:pt x="7867" y="8840"/>
                    </a:cubicBezTo>
                    <a:cubicBezTo>
                      <a:pt x="8033" y="8952"/>
                      <a:pt x="8231" y="9145"/>
                      <a:pt x="8273" y="9343"/>
                    </a:cubicBezTo>
                    <a:cubicBezTo>
                      <a:pt x="8203" y="9318"/>
                      <a:pt x="8129" y="9306"/>
                      <a:pt x="8055" y="9306"/>
                    </a:cubicBezTo>
                    <a:cubicBezTo>
                      <a:pt x="7871" y="9306"/>
                      <a:pt x="7685" y="9380"/>
                      <a:pt x="7551" y="9514"/>
                    </a:cubicBezTo>
                    <a:cubicBezTo>
                      <a:pt x="7364" y="9701"/>
                      <a:pt x="7295" y="9995"/>
                      <a:pt x="7380" y="10252"/>
                    </a:cubicBezTo>
                    <a:cubicBezTo>
                      <a:pt x="7402" y="10321"/>
                      <a:pt x="7268" y="10353"/>
                      <a:pt x="7209" y="10385"/>
                    </a:cubicBezTo>
                    <a:cubicBezTo>
                      <a:pt x="7185" y="10399"/>
                      <a:pt x="7159" y="10406"/>
                      <a:pt x="7132" y="10406"/>
                    </a:cubicBezTo>
                    <a:cubicBezTo>
                      <a:pt x="7087" y="10406"/>
                      <a:pt x="7042" y="10387"/>
                      <a:pt x="7011" y="10353"/>
                    </a:cubicBezTo>
                    <a:cubicBezTo>
                      <a:pt x="7097" y="10188"/>
                      <a:pt x="7070" y="9974"/>
                      <a:pt x="6952" y="9829"/>
                    </a:cubicBezTo>
                    <a:cubicBezTo>
                      <a:pt x="6867" y="9731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0"/>
                    </a:cubicBezTo>
                    <a:cubicBezTo>
                      <a:pt x="6557" y="9696"/>
                      <a:pt x="6674" y="9851"/>
                      <a:pt x="6680" y="9920"/>
                    </a:cubicBezTo>
                    <a:cubicBezTo>
                      <a:pt x="6701" y="10086"/>
                      <a:pt x="6354" y="10524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6"/>
                    </a:cubicBezTo>
                    <a:lnTo>
                      <a:pt x="5150" y="10246"/>
                    </a:lnTo>
                    <a:cubicBezTo>
                      <a:pt x="5204" y="10642"/>
                      <a:pt x="5257" y="11032"/>
                      <a:pt x="5305" y="11423"/>
                    </a:cubicBezTo>
                    <a:cubicBezTo>
                      <a:pt x="5267" y="11430"/>
                      <a:pt x="5228" y="11433"/>
                      <a:pt x="5189" y="11433"/>
                    </a:cubicBezTo>
                    <a:cubicBezTo>
                      <a:pt x="4985" y="11433"/>
                      <a:pt x="4785" y="11337"/>
                      <a:pt x="4722" y="11139"/>
                    </a:cubicBezTo>
                    <a:cubicBezTo>
                      <a:pt x="4690" y="11327"/>
                      <a:pt x="4664" y="11514"/>
                      <a:pt x="4637" y="11701"/>
                    </a:cubicBezTo>
                    <a:cubicBezTo>
                      <a:pt x="4161" y="11204"/>
                      <a:pt x="3525" y="10861"/>
                      <a:pt x="2856" y="10717"/>
                    </a:cubicBezTo>
                    <a:lnTo>
                      <a:pt x="2856" y="10717"/>
                    </a:lnTo>
                    <a:cubicBezTo>
                      <a:pt x="3118" y="10942"/>
                      <a:pt x="3305" y="11246"/>
                      <a:pt x="3402" y="11583"/>
                    </a:cubicBezTo>
                    <a:cubicBezTo>
                      <a:pt x="3273" y="11524"/>
                      <a:pt x="3118" y="11530"/>
                      <a:pt x="2990" y="11471"/>
                    </a:cubicBezTo>
                    <a:cubicBezTo>
                      <a:pt x="2968" y="11765"/>
                      <a:pt x="2952" y="12065"/>
                      <a:pt x="2936" y="12359"/>
                    </a:cubicBezTo>
                    <a:cubicBezTo>
                      <a:pt x="2878" y="12230"/>
                      <a:pt x="2813" y="12091"/>
                      <a:pt x="2690" y="12011"/>
                    </a:cubicBezTo>
                    <a:cubicBezTo>
                      <a:pt x="2643" y="11980"/>
                      <a:pt x="2586" y="11964"/>
                      <a:pt x="2530" y="11964"/>
                    </a:cubicBezTo>
                    <a:cubicBezTo>
                      <a:pt x="2443" y="11964"/>
                      <a:pt x="2359" y="12004"/>
                      <a:pt x="2327" y="12086"/>
                    </a:cubicBezTo>
                    <a:cubicBezTo>
                      <a:pt x="2295" y="12139"/>
                      <a:pt x="2300" y="12204"/>
                      <a:pt x="2305" y="12262"/>
                    </a:cubicBezTo>
                    <a:cubicBezTo>
                      <a:pt x="2316" y="12450"/>
                      <a:pt x="2321" y="12631"/>
                      <a:pt x="2332" y="12819"/>
                    </a:cubicBezTo>
                    <a:cubicBezTo>
                      <a:pt x="2321" y="12819"/>
                      <a:pt x="2305" y="12824"/>
                      <a:pt x="2289" y="12824"/>
                    </a:cubicBezTo>
                    <a:cubicBezTo>
                      <a:pt x="1824" y="12407"/>
                      <a:pt x="1220" y="12161"/>
                      <a:pt x="605" y="12139"/>
                    </a:cubicBezTo>
                    <a:lnTo>
                      <a:pt x="605" y="12139"/>
                    </a:lnTo>
                    <a:cubicBezTo>
                      <a:pt x="787" y="12418"/>
                      <a:pt x="1107" y="12728"/>
                      <a:pt x="1289" y="13000"/>
                    </a:cubicBezTo>
                    <a:cubicBezTo>
                      <a:pt x="1102" y="12888"/>
                      <a:pt x="915" y="12776"/>
                      <a:pt x="728" y="12658"/>
                    </a:cubicBezTo>
                    <a:cubicBezTo>
                      <a:pt x="712" y="12808"/>
                      <a:pt x="706" y="12952"/>
                      <a:pt x="696" y="13102"/>
                    </a:cubicBezTo>
                    <a:cubicBezTo>
                      <a:pt x="535" y="12856"/>
                      <a:pt x="279" y="12680"/>
                      <a:pt x="0" y="12615"/>
                    </a:cubicBezTo>
                    <a:lnTo>
                      <a:pt x="0" y="12615"/>
                    </a:lnTo>
                    <a:cubicBezTo>
                      <a:pt x="49" y="12787"/>
                      <a:pt x="583" y="14113"/>
                      <a:pt x="209" y="14268"/>
                    </a:cubicBezTo>
                    <a:lnTo>
                      <a:pt x="209" y="16193"/>
                    </a:lnTo>
                    <a:lnTo>
                      <a:pt x="5444" y="13262"/>
                    </a:lnTo>
                    <a:lnTo>
                      <a:pt x="24300" y="2706"/>
                    </a:lnTo>
                    <a:lnTo>
                      <a:pt x="24354" y="519"/>
                    </a:lnTo>
                    <a:cubicBezTo>
                      <a:pt x="23905" y="187"/>
                      <a:pt x="23354" y="6"/>
                      <a:pt x="22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567706" y="2398152"/>
                <a:ext cx="759511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5" h="16194" extrusionOk="0">
                    <a:moveTo>
                      <a:pt x="22803" y="1"/>
                    </a:moveTo>
                    <a:cubicBezTo>
                      <a:pt x="23076" y="17"/>
                      <a:pt x="23338" y="209"/>
                      <a:pt x="23429" y="482"/>
                    </a:cubicBezTo>
                    <a:cubicBezTo>
                      <a:pt x="22953" y="391"/>
                      <a:pt x="22488" y="295"/>
                      <a:pt x="22012" y="204"/>
                    </a:cubicBezTo>
                    <a:lnTo>
                      <a:pt x="22012" y="204"/>
                    </a:lnTo>
                    <a:cubicBezTo>
                      <a:pt x="22210" y="557"/>
                      <a:pt x="22407" y="910"/>
                      <a:pt x="22605" y="1268"/>
                    </a:cubicBezTo>
                    <a:cubicBezTo>
                      <a:pt x="22461" y="1204"/>
                      <a:pt x="22317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4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9" y="1503"/>
                      <a:pt x="21354" y="1701"/>
                      <a:pt x="21215" y="1781"/>
                    </a:cubicBezTo>
                    <a:cubicBezTo>
                      <a:pt x="21156" y="1573"/>
                      <a:pt x="21103" y="1364"/>
                      <a:pt x="21049" y="1156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59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0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6"/>
                    </a:cubicBezTo>
                    <a:cubicBezTo>
                      <a:pt x="19354" y="2862"/>
                      <a:pt x="19242" y="3017"/>
                      <a:pt x="19226" y="3177"/>
                    </a:cubicBezTo>
                    <a:cubicBezTo>
                      <a:pt x="19219" y="3238"/>
                      <a:pt x="19161" y="3249"/>
                      <a:pt x="19097" y="3249"/>
                    </a:cubicBezTo>
                    <a:cubicBezTo>
                      <a:pt x="19056" y="3249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9" y="3097"/>
                      <a:pt x="18664" y="3209"/>
                      <a:pt x="18322" y="3001"/>
                    </a:cubicBezTo>
                    <a:cubicBezTo>
                      <a:pt x="18295" y="3113"/>
                      <a:pt x="18263" y="3225"/>
                      <a:pt x="18231" y="3338"/>
                    </a:cubicBezTo>
                    <a:cubicBezTo>
                      <a:pt x="18231" y="3311"/>
                      <a:pt x="18225" y="3299"/>
                      <a:pt x="18215" y="3299"/>
                    </a:cubicBezTo>
                    <a:cubicBezTo>
                      <a:pt x="18140" y="3299"/>
                      <a:pt x="17835" y="3905"/>
                      <a:pt x="17835" y="3905"/>
                    </a:cubicBezTo>
                    <a:lnTo>
                      <a:pt x="17290" y="3306"/>
                    </a:lnTo>
                    <a:lnTo>
                      <a:pt x="17290" y="3306"/>
                    </a:lnTo>
                    <a:cubicBezTo>
                      <a:pt x="17290" y="3306"/>
                      <a:pt x="17370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36"/>
                      <a:pt x="17461" y="4070"/>
                      <a:pt x="17300" y="3899"/>
                    </a:cubicBezTo>
                    <a:cubicBezTo>
                      <a:pt x="17284" y="4118"/>
                      <a:pt x="17263" y="4332"/>
                      <a:pt x="17242" y="4552"/>
                    </a:cubicBezTo>
                    <a:cubicBezTo>
                      <a:pt x="17236" y="4648"/>
                      <a:pt x="17220" y="4749"/>
                      <a:pt x="17167" y="4824"/>
                    </a:cubicBezTo>
                    <a:cubicBezTo>
                      <a:pt x="17117" y="4892"/>
                      <a:pt x="17040" y="4921"/>
                      <a:pt x="16959" y="4921"/>
                    </a:cubicBezTo>
                    <a:cubicBezTo>
                      <a:pt x="16841" y="4921"/>
                      <a:pt x="16712" y="4859"/>
                      <a:pt x="16643" y="4760"/>
                    </a:cubicBezTo>
                    <a:cubicBezTo>
                      <a:pt x="16520" y="4589"/>
                      <a:pt x="16514" y="4370"/>
                      <a:pt x="16509" y="4156"/>
                    </a:cubicBezTo>
                    <a:cubicBezTo>
                      <a:pt x="16370" y="4594"/>
                      <a:pt x="16177" y="5006"/>
                      <a:pt x="15926" y="5386"/>
                    </a:cubicBezTo>
                    <a:cubicBezTo>
                      <a:pt x="15857" y="5081"/>
                      <a:pt x="15648" y="4819"/>
                      <a:pt x="15381" y="4675"/>
                    </a:cubicBezTo>
                    <a:cubicBezTo>
                      <a:pt x="15311" y="4985"/>
                      <a:pt x="15242" y="5300"/>
                      <a:pt x="15172" y="5610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82" y="5878"/>
                    </a:lnTo>
                    <a:cubicBezTo>
                      <a:pt x="14527" y="5753"/>
                      <a:pt x="14249" y="5692"/>
                      <a:pt x="13970" y="5692"/>
                    </a:cubicBezTo>
                    <a:cubicBezTo>
                      <a:pt x="13697" y="5692"/>
                      <a:pt x="13423" y="5751"/>
                      <a:pt x="13172" y="5867"/>
                    </a:cubicBezTo>
                    <a:cubicBezTo>
                      <a:pt x="13397" y="5963"/>
                      <a:pt x="13701" y="6306"/>
                      <a:pt x="13766" y="6552"/>
                    </a:cubicBezTo>
                    <a:cubicBezTo>
                      <a:pt x="13732" y="6554"/>
                      <a:pt x="13699" y="6556"/>
                      <a:pt x="13666" y="6556"/>
                    </a:cubicBezTo>
                    <a:cubicBezTo>
                      <a:pt x="13442" y="6556"/>
                      <a:pt x="13236" y="6489"/>
                      <a:pt x="13086" y="6316"/>
                    </a:cubicBezTo>
                    <a:lnTo>
                      <a:pt x="13086" y="6316"/>
                    </a:lnTo>
                    <a:cubicBezTo>
                      <a:pt x="13118" y="6600"/>
                      <a:pt x="13161" y="6878"/>
                      <a:pt x="13193" y="7156"/>
                    </a:cubicBezTo>
                    <a:cubicBezTo>
                      <a:pt x="12851" y="6803"/>
                      <a:pt x="12300" y="6584"/>
                      <a:pt x="11824" y="6487"/>
                    </a:cubicBezTo>
                    <a:lnTo>
                      <a:pt x="11824" y="6487"/>
                    </a:lnTo>
                    <a:cubicBezTo>
                      <a:pt x="11867" y="6728"/>
                      <a:pt x="11915" y="6969"/>
                      <a:pt x="11963" y="7209"/>
                    </a:cubicBezTo>
                    <a:cubicBezTo>
                      <a:pt x="11792" y="7097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0" y="7124"/>
                      <a:pt x="10065" y="6958"/>
                    </a:cubicBezTo>
                    <a:lnTo>
                      <a:pt x="10065" y="6958"/>
                    </a:lnTo>
                    <a:cubicBezTo>
                      <a:pt x="10290" y="7188"/>
                      <a:pt x="10413" y="7621"/>
                      <a:pt x="10386" y="7947"/>
                    </a:cubicBezTo>
                    <a:cubicBezTo>
                      <a:pt x="10386" y="7729"/>
                      <a:pt x="10180" y="7543"/>
                      <a:pt x="9972" y="7543"/>
                    </a:cubicBezTo>
                    <a:cubicBezTo>
                      <a:pt x="9941" y="7543"/>
                      <a:pt x="9909" y="7548"/>
                      <a:pt x="9878" y="7557"/>
                    </a:cubicBezTo>
                    <a:cubicBezTo>
                      <a:pt x="10102" y="7894"/>
                      <a:pt x="10199" y="8322"/>
                      <a:pt x="10145" y="8728"/>
                    </a:cubicBezTo>
                    <a:cubicBezTo>
                      <a:pt x="9963" y="8627"/>
                      <a:pt x="9739" y="8423"/>
                      <a:pt x="9717" y="8209"/>
                    </a:cubicBezTo>
                    <a:cubicBezTo>
                      <a:pt x="9338" y="8386"/>
                      <a:pt x="9102" y="8835"/>
                      <a:pt x="9161" y="9252"/>
                    </a:cubicBezTo>
                    <a:cubicBezTo>
                      <a:pt x="8899" y="8952"/>
                      <a:pt x="8534" y="8810"/>
                      <a:pt x="8151" y="8810"/>
                    </a:cubicBezTo>
                    <a:cubicBezTo>
                      <a:pt x="8057" y="8810"/>
                      <a:pt x="7962" y="8818"/>
                      <a:pt x="7867" y="8835"/>
                    </a:cubicBezTo>
                    <a:cubicBezTo>
                      <a:pt x="8033" y="8947"/>
                      <a:pt x="8231" y="9145"/>
                      <a:pt x="8273" y="9343"/>
                    </a:cubicBezTo>
                    <a:cubicBezTo>
                      <a:pt x="8201" y="9316"/>
                      <a:pt x="8125" y="9304"/>
                      <a:pt x="8050" y="9304"/>
                    </a:cubicBezTo>
                    <a:cubicBezTo>
                      <a:pt x="7867" y="9304"/>
                      <a:pt x="7684" y="9378"/>
                      <a:pt x="7551" y="9514"/>
                    </a:cubicBezTo>
                    <a:cubicBezTo>
                      <a:pt x="7364" y="9701"/>
                      <a:pt x="7300" y="9996"/>
                      <a:pt x="7380" y="10247"/>
                    </a:cubicBezTo>
                    <a:cubicBezTo>
                      <a:pt x="7402" y="10316"/>
                      <a:pt x="7268" y="10349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2" y="10388"/>
                      <a:pt x="7011" y="10354"/>
                    </a:cubicBezTo>
                    <a:cubicBezTo>
                      <a:pt x="7097" y="10188"/>
                      <a:pt x="7076" y="9969"/>
                      <a:pt x="6953" y="9830"/>
                    </a:cubicBezTo>
                    <a:cubicBezTo>
                      <a:pt x="6866" y="9726"/>
                      <a:pt x="6734" y="9671"/>
                      <a:pt x="6602" y="9671"/>
                    </a:cubicBezTo>
                    <a:cubicBezTo>
                      <a:pt x="6563" y="9671"/>
                      <a:pt x="6525" y="9676"/>
                      <a:pt x="6487" y="9685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6"/>
                      <a:pt x="6354" y="10525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6" y="10247"/>
                    </a:cubicBezTo>
                    <a:lnTo>
                      <a:pt x="5156" y="10247"/>
                    </a:lnTo>
                    <a:cubicBezTo>
                      <a:pt x="5204" y="10637"/>
                      <a:pt x="5257" y="11028"/>
                      <a:pt x="5305" y="11423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6" y="11337"/>
                      <a:pt x="4723" y="11135"/>
                    </a:cubicBezTo>
                    <a:cubicBezTo>
                      <a:pt x="4696" y="11327"/>
                      <a:pt x="4669" y="11509"/>
                      <a:pt x="4637" y="11701"/>
                    </a:cubicBezTo>
                    <a:cubicBezTo>
                      <a:pt x="4161" y="11204"/>
                      <a:pt x="3525" y="10862"/>
                      <a:pt x="2856" y="10712"/>
                    </a:cubicBezTo>
                    <a:lnTo>
                      <a:pt x="2856" y="10712"/>
                    </a:lnTo>
                    <a:cubicBezTo>
                      <a:pt x="3118" y="10942"/>
                      <a:pt x="3305" y="11247"/>
                      <a:pt x="3402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8" y="12226"/>
                      <a:pt x="2813" y="12087"/>
                      <a:pt x="2690" y="12006"/>
                    </a:cubicBezTo>
                    <a:cubicBezTo>
                      <a:pt x="2645" y="11977"/>
                      <a:pt x="2587" y="11962"/>
                      <a:pt x="2532" y="11962"/>
                    </a:cubicBezTo>
                    <a:cubicBezTo>
                      <a:pt x="2444" y="11962"/>
                      <a:pt x="2359" y="12000"/>
                      <a:pt x="2327" y="12081"/>
                    </a:cubicBezTo>
                    <a:cubicBezTo>
                      <a:pt x="2300" y="12140"/>
                      <a:pt x="2300" y="12204"/>
                      <a:pt x="2305" y="12263"/>
                    </a:cubicBezTo>
                    <a:cubicBezTo>
                      <a:pt x="2316" y="12445"/>
                      <a:pt x="2321" y="12632"/>
                      <a:pt x="2332" y="12819"/>
                    </a:cubicBezTo>
                    <a:lnTo>
                      <a:pt x="2295" y="12819"/>
                    </a:lnTo>
                    <a:cubicBezTo>
                      <a:pt x="1824" y="12407"/>
                      <a:pt x="1220" y="12161"/>
                      <a:pt x="605" y="12140"/>
                    </a:cubicBezTo>
                    <a:lnTo>
                      <a:pt x="605" y="12140"/>
                    </a:lnTo>
                    <a:cubicBezTo>
                      <a:pt x="787" y="12418"/>
                      <a:pt x="1113" y="12723"/>
                      <a:pt x="1289" y="13001"/>
                    </a:cubicBezTo>
                    <a:cubicBezTo>
                      <a:pt x="1102" y="12883"/>
                      <a:pt x="915" y="12771"/>
                      <a:pt x="728" y="12659"/>
                    </a:cubicBezTo>
                    <a:cubicBezTo>
                      <a:pt x="717" y="12808"/>
                      <a:pt x="706" y="12953"/>
                      <a:pt x="696" y="13103"/>
                    </a:cubicBezTo>
                    <a:cubicBezTo>
                      <a:pt x="535" y="12857"/>
                      <a:pt x="284" y="12680"/>
                      <a:pt x="1" y="12611"/>
                    </a:cubicBezTo>
                    <a:lnTo>
                      <a:pt x="1" y="12611"/>
                    </a:lnTo>
                    <a:cubicBezTo>
                      <a:pt x="49" y="12787"/>
                      <a:pt x="583" y="14108"/>
                      <a:pt x="214" y="14268"/>
                    </a:cubicBezTo>
                    <a:lnTo>
                      <a:pt x="214" y="16194"/>
                    </a:lnTo>
                    <a:lnTo>
                      <a:pt x="5444" y="13263"/>
                    </a:lnTo>
                    <a:lnTo>
                      <a:pt x="24301" y="2701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6831468" y="527370"/>
                <a:ext cx="759479" cy="505166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9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22"/>
                      <a:pt x="23338" y="215"/>
                      <a:pt x="23429" y="487"/>
                    </a:cubicBezTo>
                    <a:cubicBezTo>
                      <a:pt x="22953" y="391"/>
                      <a:pt x="22487" y="300"/>
                      <a:pt x="22012" y="209"/>
                    </a:cubicBezTo>
                    <a:lnTo>
                      <a:pt x="22012" y="209"/>
                    </a:lnTo>
                    <a:cubicBezTo>
                      <a:pt x="22209" y="562"/>
                      <a:pt x="22407" y="915"/>
                      <a:pt x="22605" y="1273"/>
                    </a:cubicBezTo>
                    <a:cubicBezTo>
                      <a:pt x="22461" y="1204"/>
                      <a:pt x="22316" y="1145"/>
                      <a:pt x="22172" y="1081"/>
                    </a:cubicBezTo>
                    <a:lnTo>
                      <a:pt x="22172" y="1081"/>
                    </a:lnTo>
                    <a:cubicBezTo>
                      <a:pt x="22204" y="1370"/>
                      <a:pt x="22236" y="1659"/>
                      <a:pt x="22268" y="1947"/>
                    </a:cubicBezTo>
                    <a:cubicBezTo>
                      <a:pt x="21969" y="1749"/>
                      <a:pt x="21669" y="1546"/>
                      <a:pt x="21370" y="1354"/>
                    </a:cubicBezTo>
                    <a:lnTo>
                      <a:pt x="21370" y="1354"/>
                    </a:lnTo>
                    <a:cubicBezTo>
                      <a:pt x="21429" y="1509"/>
                      <a:pt x="21354" y="1701"/>
                      <a:pt x="21215" y="1787"/>
                    </a:cubicBezTo>
                    <a:cubicBezTo>
                      <a:pt x="21156" y="1578"/>
                      <a:pt x="21102" y="1370"/>
                      <a:pt x="21049" y="1161"/>
                    </a:cubicBezTo>
                    <a:cubicBezTo>
                      <a:pt x="20889" y="1642"/>
                      <a:pt x="20728" y="2118"/>
                      <a:pt x="20568" y="2594"/>
                    </a:cubicBezTo>
                    <a:cubicBezTo>
                      <a:pt x="20231" y="2429"/>
                      <a:pt x="19835" y="2364"/>
                      <a:pt x="19498" y="2199"/>
                    </a:cubicBezTo>
                    <a:lnTo>
                      <a:pt x="19498" y="2199"/>
                    </a:lnTo>
                    <a:cubicBezTo>
                      <a:pt x="19723" y="2423"/>
                      <a:pt x="19830" y="2765"/>
                      <a:pt x="19771" y="3081"/>
                    </a:cubicBezTo>
                    <a:cubicBezTo>
                      <a:pt x="19771" y="2962"/>
                      <a:pt x="19656" y="2843"/>
                      <a:pt x="19533" y="2843"/>
                    </a:cubicBezTo>
                    <a:cubicBezTo>
                      <a:pt x="19523" y="2843"/>
                      <a:pt x="19513" y="2844"/>
                      <a:pt x="19503" y="2846"/>
                    </a:cubicBezTo>
                    <a:cubicBezTo>
                      <a:pt x="19354" y="2867"/>
                      <a:pt x="19241" y="3022"/>
                      <a:pt x="19225" y="3177"/>
                    </a:cubicBezTo>
                    <a:cubicBezTo>
                      <a:pt x="19219" y="3242"/>
                      <a:pt x="19157" y="3254"/>
                      <a:pt x="19090" y="3254"/>
                    </a:cubicBezTo>
                    <a:cubicBezTo>
                      <a:pt x="19052" y="3254"/>
                      <a:pt x="19013" y="3250"/>
                      <a:pt x="18981" y="3250"/>
                    </a:cubicBezTo>
                    <a:cubicBezTo>
                      <a:pt x="18930" y="3250"/>
                      <a:pt x="18898" y="3260"/>
                      <a:pt x="18926" y="3311"/>
                    </a:cubicBezTo>
                    <a:cubicBezTo>
                      <a:pt x="18589" y="3097"/>
                      <a:pt x="18664" y="3215"/>
                      <a:pt x="18322" y="3001"/>
                    </a:cubicBezTo>
                    <a:cubicBezTo>
                      <a:pt x="18295" y="3118"/>
                      <a:pt x="18263" y="3231"/>
                      <a:pt x="18231" y="3343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10"/>
                      <a:pt x="17835" y="3910"/>
                    </a:cubicBezTo>
                    <a:lnTo>
                      <a:pt x="17289" y="3311"/>
                    </a:lnTo>
                    <a:lnTo>
                      <a:pt x="17289" y="3311"/>
                    </a:lnTo>
                    <a:cubicBezTo>
                      <a:pt x="17290" y="3311"/>
                      <a:pt x="17370" y="3637"/>
                      <a:pt x="17445" y="3787"/>
                    </a:cubicBezTo>
                    <a:cubicBezTo>
                      <a:pt x="17562" y="3995"/>
                      <a:pt x="17675" y="4204"/>
                      <a:pt x="17787" y="4413"/>
                    </a:cubicBezTo>
                    <a:cubicBezTo>
                      <a:pt x="17621" y="4241"/>
                      <a:pt x="17461" y="4076"/>
                      <a:pt x="17300" y="3905"/>
                    </a:cubicBezTo>
                    <a:cubicBezTo>
                      <a:pt x="17284" y="4124"/>
                      <a:pt x="17263" y="4338"/>
                      <a:pt x="17241" y="4557"/>
                    </a:cubicBezTo>
                    <a:cubicBezTo>
                      <a:pt x="17236" y="4653"/>
                      <a:pt x="17220" y="4749"/>
                      <a:pt x="17166" y="4830"/>
                    </a:cubicBezTo>
                    <a:cubicBezTo>
                      <a:pt x="17117" y="4897"/>
                      <a:pt x="17041" y="4926"/>
                      <a:pt x="16960" y="4926"/>
                    </a:cubicBezTo>
                    <a:cubicBezTo>
                      <a:pt x="16841" y="4926"/>
                      <a:pt x="16713" y="4862"/>
                      <a:pt x="16642" y="4760"/>
                    </a:cubicBezTo>
                    <a:cubicBezTo>
                      <a:pt x="16519" y="4594"/>
                      <a:pt x="16514" y="4370"/>
                      <a:pt x="16509" y="4161"/>
                    </a:cubicBezTo>
                    <a:cubicBezTo>
                      <a:pt x="16370" y="4594"/>
                      <a:pt x="16177" y="5012"/>
                      <a:pt x="15926" y="5386"/>
                    </a:cubicBezTo>
                    <a:cubicBezTo>
                      <a:pt x="15856" y="5086"/>
                      <a:pt x="15648" y="4824"/>
                      <a:pt x="15380" y="4680"/>
                    </a:cubicBezTo>
                    <a:cubicBezTo>
                      <a:pt x="15311" y="4990"/>
                      <a:pt x="15241" y="5300"/>
                      <a:pt x="15172" y="5616"/>
                    </a:cubicBezTo>
                    <a:cubicBezTo>
                      <a:pt x="15140" y="5423"/>
                      <a:pt x="14979" y="5268"/>
                      <a:pt x="14792" y="5258"/>
                    </a:cubicBezTo>
                    <a:lnTo>
                      <a:pt x="14781" y="5883"/>
                    </a:lnTo>
                    <a:cubicBezTo>
                      <a:pt x="14524" y="5757"/>
                      <a:pt x="14242" y="5695"/>
                      <a:pt x="13960" y="5695"/>
                    </a:cubicBezTo>
                    <a:cubicBezTo>
                      <a:pt x="13690" y="5695"/>
                      <a:pt x="13420" y="5752"/>
                      <a:pt x="13172" y="5867"/>
                    </a:cubicBezTo>
                    <a:cubicBezTo>
                      <a:pt x="13396" y="5969"/>
                      <a:pt x="13701" y="6311"/>
                      <a:pt x="13765" y="6552"/>
                    </a:cubicBezTo>
                    <a:cubicBezTo>
                      <a:pt x="13726" y="6556"/>
                      <a:pt x="13687" y="6558"/>
                      <a:pt x="13649" y="6558"/>
                    </a:cubicBezTo>
                    <a:cubicBezTo>
                      <a:pt x="13432" y="6558"/>
                      <a:pt x="13232" y="6490"/>
                      <a:pt x="13086" y="6322"/>
                    </a:cubicBezTo>
                    <a:lnTo>
                      <a:pt x="13086" y="6322"/>
                    </a:lnTo>
                    <a:cubicBezTo>
                      <a:pt x="13118" y="6605"/>
                      <a:pt x="13161" y="6883"/>
                      <a:pt x="13193" y="7161"/>
                    </a:cubicBezTo>
                    <a:cubicBezTo>
                      <a:pt x="12851" y="6808"/>
                      <a:pt x="12300" y="6589"/>
                      <a:pt x="11824" y="6493"/>
                    </a:cubicBezTo>
                    <a:lnTo>
                      <a:pt x="11824" y="6493"/>
                    </a:lnTo>
                    <a:cubicBezTo>
                      <a:pt x="11872" y="6733"/>
                      <a:pt x="11915" y="6974"/>
                      <a:pt x="11963" y="7215"/>
                    </a:cubicBezTo>
                    <a:cubicBezTo>
                      <a:pt x="11792" y="7102"/>
                      <a:pt x="11621" y="6990"/>
                      <a:pt x="11450" y="6883"/>
                    </a:cubicBezTo>
                    <a:cubicBezTo>
                      <a:pt x="11391" y="7263"/>
                      <a:pt x="11332" y="7653"/>
                      <a:pt x="11268" y="8033"/>
                    </a:cubicBezTo>
                    <a:cubicBezTo>
                      <a:pt x="11081" y="7498"/>
                      <a:pt x="10605" y="7124"/>
                      <a:pt x="10070" y="6958"/>
                    </a:cubicBezTo>
                    <a:lnTo>
                      <a:pt x="10070" y="6958"/>
                    </a:lnTo>
                    <a:cubicBezTo>
                      <a:pt x="10289" y="7193"/>
                      <a:pt x="10418" y="7621"/>
                      <a:pt x="10386" y="7953"/>
                    </a:cubicBezTo>
                    <a:cubicBezTo>
                      <a:pt x="10386" y="7736"/>
                      <a:pt x="10183" y="7547"/>
                      <a:pt x="9976" y="7547"/>
                    </a:cubicBezTo>
                    <a:cubicBezTo>
                      <a:pt x="9943" y="7547"/>
                      <a:pt x="9910" y="7552"/>
                      <a:pt x="9878" y="7562"/>
                    </a:cubicBezTo>
                    <a:cubicBezTo>
                      <a:pt x="10102" y="7899"/>
                      <a:pt x="10198" y="8327"/>
                      <a:pt x="10145" y="8734"/>
                    </a:cubicBezTo>
                    <a:cubicBezTo>
                      <a:pt x="9968" y="8632"/>
                      <a:pt x="9739" y="8423"/>
                      <a:pt x="9717" y="8215"/>
                    </a:cubicBezTo>
                    <a:cubicBezTo>
                      <a:pt x="9343" y="8391"/>
                      <a:pt x="9102" y="8835"/>
                      <a:pt x="9161" y="9258"/>
                    </a:cubicBezTo>
                    <a:cubicBezTo>
                      <a:pt x="8899" y="8957"/>
                      <a:pt x="8534" y="8815"/>
                      <a:pt x="8151" y="8815"/>
                    </a:cubicBezTo>
                    <a:cubicBezTo>
                      <a:pt x="8057" y="8815"/>
                      <a:pt x="7962" y="8824"/>
                      <a:pt x="7867" y="8840"/>
                    </a:cubicBezTo>
                    <a:cubicBezTo>
                      <a:pt x="8033" y="8953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1"/>
                      <a:pt x="7300" y="10001"/>
                      <a:pt x="7380" y="10252"/>
                    </a:cubicBezTo>
                    <a:cubicBezTo>
                      <a:pt x="7402" y="10322"/>
                      <a:pt x="7268" y="10354"/>
                      <a:pt x="7209" y="10391"/>
                    </a:cubicBezTo>
                    <a:cubicBezTo>
                      <a:pt x="7185" y="10405"/>
                      <a:pt x="7159" y="10412"/>
                      <a:pt x="7132" y="10412"/>
                    </a:cubicBezTo>
                    <a:cubicBezTo>
                      <a:pt x="7087" y="10412"/>
                      <a:pt x="7041" y="10393"/>
                      <a:pt x="7011" y="10359"/>
                    </a:cubicBezTo>
                    <a:cubicBezTo>
                      <a:pt x="7097" y="10193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1"/>
                    </a:cubicBezTo>
                    <a:cubicBezTo>
                      <a:pt x="6562" y="9696"/>
                      <a:pt x="6680" y="9851"/>
                      <a:pt x="6685" y="9926"/>
                    </a:cubicBezTo>
                    <a:cubicBezTo>
                      <a:pt x="6701" y="10092"/>
                      <a:pt x="6353" y="10530"/>
                      <a:pt x="6193" y="10568"/>
                    </a:cubicBezTo>
                    <a:cubicBezTo>
                      <a:pt x="6171" y="10572"/>
                      <a:pt x="6148" y="10575"/>
                      <a:pt x="6124" y="10575"/>
                    </a:cubicBezTo>
                    <a:cubicBezTo>
                      <a:pt x="5847" y="10575"/>
                      <a:pt x="5431" y="10287"/>
                      <a:pt x="5150" y="10252"/>
                    </a:cubicBezTo>
                    <a:lnTo>
                      <a:pt x="5150" y="10252"/>
                    </a:lnTo>
                    <a:cubicBezTo>
                      <a:pt x="5204" y="10643"/>
                      <a:pt x="5257" y="11033"/>
                      <a:pt x="5305" y="11423"/>
                    </a:cubicBezTo>
                    <a:cubicBezTo>
                      <a:pt x="5265" y="11431"/>
                      <a:pt x="5224" y="11435"/>
                      <a:pt x="5183" y="11435"/>
                    </a:cubicBezTo>
                    <a:cubicBezTo>
                      <a:pt x="4981" y="11435"/>
                      <a:pt x="4785" y="11336"/>
                      <a:pt x="4722" y="11140"/>
                    </a:cubicBezTo>
                    <a:cubicBezTo>
                      <a:pt x="4696" y="11327"/>
                      <a:pt x="4664" y="11514"/>
                      <a:pt x="4637" y="11707"/>
                    </a:cubicBezTo>
                    <a:cubicBezTo>
                      <a:pt x="4161" y="11210"/>
                      <a:pt x="3524" y="10867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11" y="11252"/>
                      <a:pt x="3401" y="11589"/>
                    </a:cubicBezTo>
                    <a:cubicBezTo>
                      <a:pt x="3273" y="11530"/>
                      <a:pt x="3118" y="11530"/>
                      <a:pt x="2990" y="11472"/>
                    </a:cubicBezTo>
                    <a:cubicBezTo>
                      <a:pt x="2974" y="11771"/>
                      <a:pt x="2952" y="12065"/>
                      <a:pt x="2936" y="12365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3"/>
                      <a:pt x="2587" y="11967"/>
                      <a:pt x="2531" y="11967"/>
                    </a:cubicBezTo>
                    <a:cubicBezTo>
                      <a:pt x="2444" y="11967"/>
                      <a:pt x="2359" y="12005"/>
                      <a:pt x="2327" y="12087"/>
                    </a:cubicBezTo>
                    <a:cubicBezTo>
                      <a:pt x="2300" y="12145"/>
                      <a:pt x="2300" y="12204"/>
                      <a:pt x="2305" y="12263"/>
                    </a:cubicBezTo>
                    <a:cubicBezTo>
                      <a:pt x="2316" y="12450"/>
                      <a:pt x="2321" y="12637"/>
                      <a:pt x="2332" y="12825"/>
                    </a:cubicBezTo>
                    <a:lnTo>
                      <a:pt x="2289" y="12825"/>
                    </a:lnTo>
                    <a:cubicBezTo>
                      <a:pt x="1824" y="12413"/>
                      <a:pt x="1220" y="12167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13" y="12728"/>
                      <a:pt x="1289" y="13006"/>
                    </a:cubicBezTo>
                    <a:cubicBezTo>
                      <a:pt x="1102" y="12889"/>
                      <a:pt x="915" y="12776"/>
                      <a:pt x="728" y="12659"/>
                    </a:cubicBezTo>
                    <a:cubicBezTo>
                      <a:pt x="717" y="12808"/>
                      <a:pt x="706" y="12958"/>
                      <a:pt x="696" y="13103"/>
                    </a:cubicBezTo>
                    <a:cubicBezTo>
                      <a:pt x="535" y="12862"/>
                      <a:pt x="284" y="12685"/>
                      <a:pt x="0" y="12616"/>
                    </a:cubicBezTo>
                    <a:lnTo>
                      <a:pt x="0" y="12616"/>
                    </a:lnTo>
                    <a:cubicBezTo>
                      <a:pt x="48" y="12792"/>
                      <a:pt x="583" y="14113"/>
                      <a:pt x="214" y="14268"/>
                    </a:cubicBezTo>
                    <a:lnTo>
                      <a:pt x="214" y="16199"/>
                    </a:lnTo>
                    <a:lnTo>
                      <a:pt x="5444" y="13268"/>
                    </a:lnTo>
                    <a:lnTo>
                      <a:pt x="24300" y="2707"/>
                    </a:lnTo>
                    <a:lnTo>
                      <a:pt x="24354" y="519"/>
                    </a:lnTo>
                    <a:cubicBezTo>
                      <a:pt x="23905" y="193"/>
                      <a:pt x="23354" y="11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892061" y="884744"/>
                <a:ext cx="4092532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34" h="75548" extrusionOk="0">
                    <a:moveTo>
                      <a:pt x="129747" y="0"/>
                    </a:moveTo>
                    <a:cubicBezTo>
                      <a:pt x="121956" y="4166"/>
                      <a:pt x="114806" y="8915"/>
                      <a:pt x="107896" y="13509"/>
                    </a:cubicBezTo>
                    <a:cubicBezTo>
                      <a:pt x="101041" y="18059"/>
                      <a:pt x="93955" y="22765"/>
                      <a:pt x="86297" y="26867"/>
                    </a:cubicBezTo>
                    <a:cubicBezTo>
                      <a:pt x="80324" y="30060"/>
                      <a:pt x="74099" y="33129"/>
                      <a:pt x="68072" y="36092"/>
                    </a:cubicBezTo>
                    <a:cubicBezTo>
                      <a:pt x="59168" y="40477"/>
                      <a:pt x="49959" y="45012"/>
                      <a:pt x="41285" y="50103"/>
                    </a:cubicBezTo>
                    <a:lnTo>
                      <a:pt x="40740" y="50424"/>
                    </a:lnTo>
                    <a:cubicBezTo>
                      <a:pt x="37018" y="52611"/>
                      <a:pt x="33162" y="54878"/>
                      <a:pt x="29183" y="56435"/>
                    </a:cubicBezTo>
                    <a:cubicBezTo>
                      <a:pt x="22263" y="59146"/>
                      <a:pt x="17081" y="62445"/>
                      <a:pt x="11595" y="65937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5" y="73242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9" y="53140"/>
                    </a:cubicBezTo>
                    <a:lnTo>
                      <a:pt x="42884" y="52820"/>
                    </a:lnTo>
                    <a:cubicBezTo>
                      <a:pt x="51451" y="47787"/>
                      <a:pt x="60612" y="43279"/>
                      <a:pt x="69468" y="38921"/>
                    </a:cubicBezTo>
                    <a:cubicBezTo>
                      <a:pt x="75511" y="35942"/>
                      <a:pt x="81762" y="32862"/>
                      <a:pt x="87784" y="29643"/>
                    </a:cubicBezTo>
                    <a:cubicBezTo>
                      <a:pt x="95575" y="25471"/>
                      <a:pt x="102725" y="20723"/>
                      <a:pt x="109634" y="16129"/>
                    </a:cubicBezTo>
                    <a:cubicBezTo>
                      <a:pt x="116490" y="11578"/>
                      <a:pt x="123576" y="6872"/>
                      <a:pt x="131234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575034" y="762000"/>
                <a:ext cx="4092376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29" h="75548" extrusionOk="0">
                    <a:moveTo>
                      <a:pt x="129747" y="0"/>
                    </a:moveTo>
                    <a:cubicBezTo>
                      <a:pt x="121977" y="4156"/>
                      <a:pt x="114538" y="8771"/>
                      <a:pt x="107346" y="13236"/>
                    </a:cubicBezTo>
                    <a:cubicBezTo>
                      <a:pt x="100190" y="17669"/>
                      <a:pt x="92800" y="22258"/>
                      <a:pt x="85115" y="26370"/>
                    </a:cubicBezTo>
                    <a:cubicBezTo>
                      <a:pt x="80960" y="28595"/>
                      <a:pt x="76762" y="30803"/>
                      <a:pt x="72708" y="32937"/>
                    </a:cubicBezTo>
                    <a:cubicBezTo>
                      <a:pt x="62393" y="38365"/>
                      <a:pt x="51729" y="43975"/>
                      <a:pt x="41285" y="50103"/>
                    </a:cubicBezTo>
                    <a:lnTo>
                      <a:pt x="40740" y="50424"/>
                    </a:lnTo>
                    <a:cubicBezTo>
                      <a:pt x="37012" y="52611"/>
                      <a:pt x="33162" y="54879"/>
                      <a:pt x="29183" y="56435"/>
                    </a:cubicBezTo>
                    <a:cubicBezTo>
                      <a:pt x="22263" y="59146"/>
                      <a:pt x="17081" y="62446"/>
                      <a:pt x="11595" y="65938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0" y="73243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3" y="53141"/>
                    </a:cubicBezTo>
                    <a:lnTo>
                      <a:pt x="42879" y="52820"/>
                    </a:lnTo>
                    <a:cubicBezTo>
                      <a:pt x="53259" y="46723"/>
                      <a:pt x="63419" y="41381"/>
                      <a:pt x="74174" y="35723"/>
                    </a:cubicBezTo>
                    <a:cubicBezTo>
                      <a:pt x="78233" y="33589"/>
                      <a:pt x="82436" y="31375"/>
                      <a:pt x="86602" y="29145"/>
                    </a:cubicBezTo>
                    <a:cubicBezTo>
                      <a:pt x="94372" y="24990"/>
                      <a:pt x="101811" y="20375"/>
                      <a:pt x="109003" y="15910"/>
                    </a:cubicBezTo>
                    <a:cubicBezTo>
                      <a:pt x="116153" y="11471"/>
                      <a:pt x="123549" y="6883"/>
                      <a:pt x="131228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628682" y="2751977"/>
                <a:ext cx="128794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68" extrusionOk="0">
                    <a:moveTo>
                      <a:pt x="2942" y="1"/>
                    </a:moveTo>
                    <a:cubicBezTo>
                      <a:pt x="2213" y="1"/>
                      <a:pt x="733" y="989"/>
                      <a:pt x="359" y="1232"/>
                    </a:cubicBezTo>
                    <a:cubicBezTo>
                      <a:pt x="188" y="1339"/>
                      <a:pt x="1" y="1495"/>
                      <a:pt x="6" y="1698"/>
                    </a:cubicBezTo>
                    <a:cubicBezTo>
                      <a:pt x="17" y="1885"/>
                      <a:pt x="193" y="2029"/>
                      <a:pt x="380" y="2061"/>
                    </a:cubicBezTo>
                    <a:cubicBezTo>
                      <a:pt x="412" y="2066"/>
                      <a:pt x="444" y="2068"/>
                      <a:pt x="475" y="2068"/>
                    </a:cubicBezTo>
                    <a:cubicBezTo>
                      <a:pt x="629" y="2068"/>
                      <a:pt x="779" y="2018"/>
                      <a:pt x="926" y="1965"/>
                    </a:cubicBezTo>
                    <a:cubicBezTo>
                      <a:pt x="1311" y="1826"/>
                      <a:pt x="4129" y="687"/>
                      <a:pt x="3204" y="67"/>
                    </a:cubicBezTo>
                    <a:cubicBezTo>
                      <a:pt x="3136" y="21"/>
                      <a:pt x="3047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969066" y="2378256"/>
                <a:ext cx="46216" cy="27006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6" extrusionOk="0">
                    <a:moveTo>
                      <a:pt x="1054" y="1"/>
                    </a:moveTo>
                    <a:cubicBezTo>
                      <a:pt x="789" y="1"/>
                      <a:pt x="259" y="413"/>
                      <a:pt x="129" y="516"/>
                    </a:cubicBezTo>
                    <a:cubicBezTo>
                      <a:pt x="65" y="564"/>
                      <a:pt x="0" y="628"/>
                      <a:pt x="0" y="708"/>
                    </a:cubicBezTo>
                    <a:cubicBezTo>
                      <a:pt x="6" y="788"/>
                      <a:pt x="70" y="847"/>
                      <a:pt x="134" y="863"/>
                    </a:cubicBezTo>
                    <a:cubicBezTo>
                      <a:pt x="144" y="865"/>
                      <a:pt x="154" y="866"/>
                      <a:pt x="164" y="866"/>
                    </a:cubicBezTo>
                    <a:cubicBezTo>
                      <a:pt x="220" y="866"/>
                      <a:pt x="278" y="843"/>
                      <a:pt x="332" y="821"/>
                    </a:cubicBezTo>
                    <a:cubicBezTo>
                      <a:pt x="471" y="767"/>
                      <a:pt x="1482" y="286"/>
                      <a:pt x="1150" y="29"/>
                    </a:cubicBezTo>
                    <a:cubicBezTo>
                      <a:pt x="1125" y="9"/>
                      <a:pt x="1092" y="1"/>
                      <a:pt x="1054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842278" y="1899816"/>
                <a:ext cx="46216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1" extrusionOk="0">
                    <a:moveTo>
                      <a:pt x="1054" y="0"/>
                    </a:moveTo>
                    <a:cubicBezTo>
                      <a:pt x="790" y="0"/>
                      <a:pt x="264" y="412"/>
                      <a:pt x="128" y="510"/>
                    </a:cubicBezTo>
                    <a:cubicBezTo>
                      <a:pt x="70" y="558"/>
                      <a:pt x="0" y="622"/>
                      <a:pt x="5" y="708"/>
                    </a:cubicBezTo>
                    <a:cubicBezTo>
                      <a:pt x="5" y="788"/>
                      <a:pt x="70" y="847"/>
                      <a:pt x="139" y="857"/>
                    </a:cubicBezTo>
                    <a:cubicBezTo>
                      <a:pt x="151" y="859"/>
                      <a:pt x="162" y="860"/>
                      <a:pt x="174" y="860"/>
                    </a:cubicBezTo>
                    <a:cubicBezTo>
                      <a:pt x="228" y="860"/>
                      <a:pt x="283" y="842"/>
                      <a:pt x="332" y="820"/>
                    </a:cubicBezTo>
                    <a:cubicBezTo>
                      <a:pt x="471" y="761"/>
                      <a:pt x="1481" y="285"/>
                      <a:pt x="1150" y="28"/>
                    </a:cubicBezTo>
                    <a:cubicBezTo>
                      <a:pt x="1125" y="9"/>
                      <a:pt x="1092" y="0"/>
                      <a:pt x="105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335169" y="2591094"/>
                <a:ext cx="64397" cy="32308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6" extrusionOk="0">
                    <a:moveTo>
                      <a:pt x="1474" y="0"/>
                    </a:moveTo>
                    <a:cubicBezTo>
                      <a:pt x="1109" y="0"/>
                      <a:pt x="370" y="494"/>
                      <a:pt x="183" y="616"/>
                    </a:cubicBezTo>
                    <a:cubicBezTo>
                      <a:pt x="97" y="675"/>
                      <a:pt x="1" y="750"/>
                      <a:pt x="6" y="851"/>
                    </a:cubicBezTo>
                    <a:cubicBezTo>
                      <a:pt x="11" y="942"/>
                      <a:pt x="102" y="1017"/>
                      <a:pt x="193" y="1033"/>
                    </a:cubicBezTo>
                    <a:cubicBezTo>
                      <a:pt x="207" y="1035"/>
                      <a:pt x="221" y="1035"/>
                      <a:pt x="235" y="1035"/>
                    </a:cubicBezTo>
                    <a:cubicBezTo>
                      <a:pt x="313" y="1035"/>
                      <a:pt x="393" y="1012"/>
                      <a:pt x="466" y="985"/>
                    </a:cubicBezTo>
                    <a:cubicBezTo>
                      <a:pt x="658" y="915"/>
                      <a:pt x="2065" y="343"/>
                      <a:pt x="1605" y="33"/>
                    </a:cubicBezTo>
                    <a:cubicBezTo>
                      <a:pt x="1571" y="10"/>
                      <a:pt x="1526" y="0"/>
                      <a:pt x="147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132164" y="2524982"/>
                <a:ext cx="64397" cy="3227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5" extrusionOk="0">
                    <a:moveTo>
                      <a:pt x="1465" y="1"/>
                    </a:moveTo>
                    <a:cubicBezTo>
                      <a:pt x="1098" y="1"/>
                      <a:pt x="363" y="492"/>
                      <a:pt x="177" y="613"/>
                    </a:cubicBezTo>
                    <a:cubicBezTo>
                      <a:pt x="91" y="672"/>
                      <a:pt x="0" y="747"/>
                      <a:pt x="6" y="848"/>
                    </a:cubicBezTo>
                    <a:cubicBezTo>
                      <a:pt x="6" y="944"/>
                      <a:pt x="97" y="1014"/>
                      <a:pt x="188" y="1030"/>
                    </a:cubicBezTo>
                    <a:cubicBezTo>
                      <a:pt x="205" y="1033"/>
                      <a:pt x="223" y="1034"/>
                      <a:pt x="240" y="1034"/>
                    </a:cubicBezTo>
                    <a:cubicBezTo>
                      <a:pt x="317" y="1034"/>
                      <a:pt x="391" y="1008"/>
                      <a:pt x="460" y="982"/>
                    </a:cubicBezTo>
                    <a:cubicBezTo>
                      <a:pt x="653" y="912"/>
                      <a:pt x="2065" y="340"/>
                      <a:pt x="1599" y="35"/>
                    </a:cubicBezTo>
                    <a:cubicBezTo>
                      <a:pt x="1564" y="11"/>
                      <a:pt x="1519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4549316" y="2584576"/>
                <a:ext cx="64397" cy="32214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3" extrusionOk="0">
                    <a:moveTo>
                      <a:pt x="1468" y="1"/>
                    </a:moveTo>
                    <a:cubicBezTo>
                      <a:pt x="1104" y="1"/>
                      <a:pt x="364" y="495"/>
                      <a:pt x="177" y="616"/>
                    </a:cubicBezTo>
                    <a:cubicBezTo>
                      <a:pt x="91" y="670"/>
                      <a:pt x="0" y="750"/>
                      <a:pt x="6" y="852"/>
                    </a:cubicBezTo>
                    <a:cubicBezTo>
                      <a:pt x="6" y="943"/>
                      <a:pt x="96" y="1017"/>
                      <a:pt x="187" y="1028"/>
                    </a:cubicBezTo>
                    <a:cubicBezTo>
                      <a:pt x="207" y="1031"/>
                      <a:pt x="227" y="1033"/>
                      <a:pt x="246" y="1033"/>
                    </a:cubicBezTo>
                    <a:cubicBezTo>
                      <a:pt x="321" y="1033"/>
                      <a:pt x="392" y="1011"/>
                      <a:pt x="460" y="985"/>
                    </a:cubicBezTo>
                    <a:cubicBezTo>
                      <a:pt x="653" y="916"/>
                      <a:pt x="2064" y="344"/>
                      <a:pt x="1599" y="34"/>
                    </a:cubicBezTo>
                    <a:cubicBezTo>
                      <a:pt x="1565" y="11"/>
                      <a:pt x="1521" y="1"/>
                      <a:pt x="146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4742913" y="2707352"/>
                <a:ext cx="56913" cy="25073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4" extrusionOk="0">
                    <a:moveTo>
                      <a:pt x="1671" y="1"/>
                    </a:moveTo>
                    <a:cubicBezTo>
                      <a:pt x="1406" y="1"/>
                      <a:pt x="862" y="184"/>
                      <a:pt x="546" y="220"/>
                    </a:cubicBezTo>
                    <a:cubicBezTo>
                      <a:pt x="423" y="230"/>
                      <a:pt x="295" y="246"/>
                      <a:pt x="188" y="311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5" y="739"/>
                      <a:pt x="194" y="803"/>
                      <a:pt x="317" y="803"/>
                    </a:cubicBezTo>
                    <a:cubicBezTo>
                      <a:pt x="338" y="803"/>
                      <a:pt x="360" y="801"/>
                      <a:pt x="381" y="797"/>
                    </a:cubicBezTo>
                    <a:cubicBezTo>
                      <a:pt x="520" y="765"/>
                      <a:pt x="637" y="674"/>
                      <a:pt x="744" y="583"/>
                    </a:cubicBezTo>
                    <a:cubicBezTo>
                      <a:pt x="744" y="583"/>
                      <a:pt x="1824" y="321"/>
                      <a:pt x="1824" y="86"/>
                    </a:cubicBezTo>
                    <a:cubicBezTo>
                      <a:pt x="1824" y="24"/>
                      <a:pt x="1766" y="1"/>
                      <a:pt x="16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4556988" y="2801312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106" y="1"/>
                    </a:moveTo>
                    <a:cubicBezTo>
                      <a:pt x="1092" y="1"/>
                      <a:pt x="1078" y="2"/>
                      <a:pt x="1064" y="3"/>
                    </a:cubicBezTo>
                    <a:cubicBezTo>
                      <a:pt x="915" y="19"/>
                      <a:pt x="786" y="116"/>
                      <a:pt x="669" y="212"/>
                    </a:cubicBezTo>
                    <a:lnTo>
                      <a:pt x="578" y="185"/>
                    </a:lnTo>
                    <a:cubicBezTo>
                      <a:pt x="396" y="265"/>
                      <a:pt x="230" y="394"/>
                      <a:pt x="107" y="549"/>
                    </a:cubicBezTo>
                    <a:cubicBezTo>
                      <a:pt x="48" y="618"/>
                      <a:pt x="0" y="715"/>
                      <a:pt x="43" y="795"/>
                    </a:cubicBezTo>
                    <a:cubicBezTo>
                      <a:pt x="74" y="857"/>
                      <a:pt x="150" y="877"/>
                      <a:pt x="227" y="877"/>
                    </a:cubicBezTo>
                    <a:cubicBezTo>
                      <a:pt x="255" y="877"/>
                      <a:pt x="284" y="874"/>
                      <a:pt x="310" y="870"/>
                    </a:cubicBezTo>
                    <a:cubicBezTo>
                      <a:pt x="621" y="816"/>
                      <a:pt x="909" y="704"/>
                      <a:pt x="1177" y="538"/>
                    </a:cubicBezTo>
                    <a:cubicBezTo>
                      <a:pt x="1284" y="469"/>
                      <a:pt x="1401" y="367"/>
                      <a:pt x="1396" y="239"/>
                    </a:cubicBezTo>
                    <a:cubicBezTo>
                      <a:pt x="1396" y="97"/>
                      <a:pt x="1250" y="1"/>
                      <a:pt x="1106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232838" y="2013704"/>
                <a:ext cx="43721" cy="273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6" extrusionOk="0">
                    <a:moveTo>
                      <a:pt x="1099" y="1"/>
                    </a:moveTo>
                    <a:cubicBezTo>
                      <a:pt x="1087" y="1"/>
                      <a:pt x="1076" y="1"/>
                      <a:pt x="1065" y="2"/>
                    </a:cubicBezTo>
                    <a:cubicBezTo>
                      <a:pt x="915" y="18"/>
                      <a:pt x="787" y="115"/>
                      <a:pt x="669" y="211"/>
                    </a:cubicBezTo>
                    <a:lnTo>
                      <a:pt x="578" y="184"/>
                    </a:lnTo>
                    <a:cubicBezTo>
                      <a:pt x="396" y="264"/>
                      <a:pt x="230" y="393"/>
                      <a:pt x="107" y="548"/>
                    </a:cubicBezTo>
                    <a:cubicBezTo>
                      <a:pt x="49" y="617"/>
                      <a:pt x="0" y="713"/>
                      <a:pt x="43" y="794"/>
                    </a:cubicBezTo>
                    <a:cubicBezTo>
                      <a:pt x="78" y="856"/>
                      <a:pt x="153" y="876"/>
                      <a:pt x="230" y="876"/>
                    </a:cubicBezTo>
                    <a:cubicBezTo>
                      <a:pt x="259" y="876"/>
                      <a:pt x="288" y="873"/>
                      <a:pt x="316" y="869"/>
                    </a:cubicBezTo>
                    <a:cubicBezTo>
                      <a:pt x="621" y="815"/>
                      <a:pt x="915" y="703"/>
                      <a:pt x="1177" y="537"/>
                    </a:cubicBezTo>
                    <a:cubicBezTo>
                      <a:pt x="1284" y="467"/>
                      <a:pt x="1402" y="366"/>
                      <a:pt x="1396" y="238"/>
                    </a:cubicBezTo>
                    <a:cubicBezTo>
                      <a:pt x="1396" y="94"/>
                      <a:pt x="1244" y="1"/>
                      <a:pt x="1099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6139627" y="1783402"/>
                <a:ext cx="128763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8" extrusionOk="0">
                    <a:moveTo>
                      <a:pt x="2942" y="1"/>
                    </a:moveTo>
                    <a:cubicBezTo>
                      <a:pt x="2212" y="1"/>
                      <a:pt x="733" y="989"/>
                      <a:pt x="358" y="1232"/>
                    </a:cubicBezTo>
                    <a:cubicBezTo>
                      <a:pt x="187" y="1339"/>
                      <a:pt x="0" y="1494"/>
                      <a:pt x="5" y="1697"/>
                    </a:cubicBezTo>
                    <a:cubicBezTo>
                      <a:pt x="16" y="1884"/>
                      <a:pt x="193" y="2029"/>
                      <a:pt x="380" y="2061"/>
                    </a:cubicBezTo>
                    <a:cubicBezTo>
                      <a:pt x="411" y="2065"/>
                      <a:pt x="443" y="2068"/>
                      <a:pt x="475" y="2068"/>
                    </a:cubicBezTo>
                    <a:cubicBezTo>
                      <a:pt x="628" y="2068"/>
                      <a:pt x="779" y="2018"/>
                      <a:pt x="925" y="1965"/>
                    </a:cubicBezTo>
                    <a:cubicBezTo>
                      <a:pt x="1310" y="1831"/>
                      <a:pt x="4128" y="687"/>
                      <a:pt x="3203" y="66"/>
                    </a:cubicBezTo>
                    <a:cubicBezTo>
                      <a:pt x="3135" y="21"/>
                      <a:pt x="3046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438076" y="1192977"/>
                <a:ext cx="128763" cy="6445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7" extrusionOk="0">
                    <a:moveTo>
                      <a:pt x="2938" y="1"/>
                    </a:moveTo>
                    <a:cubicBezTo>
                      <a:pt x="2207" y="1"/>
                      <a:pt x="732" y="986"/>
                      <a:pt x="359" y="1229"/>
                    </a:cubicBezTo>
                    <a:cubicBezTo>
                      <a:pt x="188" y="1341"/>
                      <a:pt x="0" y="1496"/>
                      <a:pt x="6" y="1699"/>
                    </a:cubicBezTo>
                    <a:cubicBezTo>
                      <a:pt x="11" y="1887"/>
                      <a:pt x="193" y="2031"/>
                      <a:pt x="380" y="2058"/>
                    </a:cubicBezTo>
                    <a:cubicBezTo>
                      <a:pt x="415" y="2064"/>
                      <a:pt x="451" y="2067"/>
                      <a:pt x="486" y="2067"/>
                    </a:cubicBezTo>
                    <a:cubicBezTo>
                      <a:pt x="634" y="2067"/>
                      <a:pt x="783" y="2019"/>
                      <a:pt x="926" y="1967"/>
                    </a:cubicBezTo>
                    <a:cubicBezTo>
                      <a:pt x="1311" y="1828"/>
                      <a:pt x="4129" y="683"/>
                      <a:pt x="3204" y="68"/>
                    </a:cubicBezTo>
                    <a:cubicBezTo>
                      <a:pt x="3135" y="22"/>
                      <a:pt x="3044" y="1"/>
                      <a:pt x="293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552151" y="1148320"/>
                <a:ext cx="57069" cy="24979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801" extrusionOk="0">
                    <a:moveTo>
                      <a:pt x="1673" y="1"/>
                    </a:moveTo>
                    <a:cubicBezTo>
                      <a:pt x="1406" y="1"/>
                      <a:pt x="862" y="185"/>
                      <a:pt x="551" y="217"/>
                    </a:cubicBezTo>
                    <a:cubicBezTo>
                      <a:pt x="423" y="233"/>
                      <a:pt x="294" y="244"/>
                      <a:pt x="187" y="308"/>
                    </a:cubicBezTo>
                    <a:cubicBezTo>
                      <a:pt x="80" y="372"/>
                      <a:pt x="0" y="506"/>
                      <a:pt x="38" y="623"/>
                    </a:cubicBezTo>
                    <a:cubicBezTo>
                      <a:pt x="69" y="741"/>
                      <a:pt x="196" y="801"/>
                      <a:pt x="318" y="801"/>
                    </a:cubicBezTo>
                    <a:cubicBezTo>
                      <a:pt x="341" y="801"/>
                      <a:pt x="363" y="799"/>
                      <a:pt x="385" y="794"/>
                    </a:cubicBezTo>
                    <a:cubicBezTo>
                      <a:pt x="524" y="768"/>
                      <a:pt x="637" y="671"/>
                      <a:pt x="749" y="581"/>
                    </a:cubicBezTo>
                    <a:cubicBezTo>
                      <a:pt x="749" y="581"/>
                      <a:pt x="1824" y="324"/>
                      <a:pt x="1824" y="89"/>
                    </a:cubicBezTo>
                    <a:lnTo>
                      <a:pt x="1829" y="89"/>
                    </a:lnTo>
                    <a:cubicBezTo>
                      <a:pt x="1829" y="25"/>
                      <a:pt x="1769" y="1"/>
                      <a:pt x="1673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366351" y="1242249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097" y="0"/>
                    </a:moveTo>
                    <a:cubicBezTo>
                      <a:pt x="1086" y="0"/>
                      <a:pt x="1075" y="1"/>
                      <a:pt x="1065" y="2"/>
                    </a:cubicBezTo>
                    <a:cubicBezTo>
                      <a:pt x="915" y="18"/>
                      <a:pt x="787" y="119"/>
                      <a:pt x="664" y="210"/>
                    </a:cubicBezTo>
                    <a:lnTo>
                      <a:pt x="573" y="184"/>
                    </a:lnTo>
                    <a:cubicBezTo>
                      <a:pt x="391" y="269"/>
                      <a:pt x="231" y="392"/>
                      <a:pt x="102" y="553"/>
                    </a:cubicBezTo>
                    <a:cubicBezTo>
                      <a:pt x="49" y="622"/>
                      <a:pt x="1" y="713"/>
                      <a:pt x="38" y="793"/>
                    </a:cubicBezTo>
                    <a:cubicBezTo>
                      <a:pt x="72" y="857"/>
                      <a:pt x="143" y="876"/>
                      <a:pt x="218" y="876"/>
                    </a:cubicBezTo>
                    <a:cubicBezTo>
                      <a:pt x="249" y="876"/>
                      <a:pt x="281" y="873"/>
                      <a:pt x="311" y="868"/>
                    </a:cubicBezTo>
                    <a:cubicBezTo>
                      <a:pt x="616" y="820"/>
                      <a:pt x="910" y="702"/>
                      <a:pt x="1172" y="542"/>
                    </a:cubicBezTo>
                    <a:cubicBezTo>
                      <a:pt x="1284" y="467"/>
                      <a:pt x="1402" y="371"/>
                      <a:pt x="1397" y="237"/>
                    </a:cubicBezTo>
                    <a:cubicBezTo>
                      <a:pt x="1392" y="98"/>
                      <a:pt x="1239" y="0"/>
                      <a:pt x="1097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4905355" y="2400647"/>
                <a:ext cx="66143" cy="3651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1" extrusionOk="0">
                    <a:moveTo>
                      <a:pt x="1470" y="0"/>
                    </a:moveTo>
                    <a:cubicBezTo>
                      <a:pt x="1387" y="0"/>
                      <a:pt x="1300" y="26"/>
                      <a:pt x="1214" y="86"/>
                    </a:cubicBezTo>
                    <a:lnTo>
                      <a:pt x="883" y="316"/>
                    </a:lnTo>
                    <a:cubicBezTo>
                      <a:pt x="690" y="322"/>
                      <a:pt x="487" y="322"/>
                      <a:pt x="311" y="407"/>
                    </a:cubicBezTo>
                    <a:cubicBezTo>
                      <a:pt x="134" y="498"/>
                      <a:pt x="1" y="696"/>
                      <a:pt x="59" y="883"/>
                    </a:cubicBezTo>
                    <a:cubicBezTo>
                      <a:pt x="102" y="1038"/>
                      <a:pt x="257" y="1140"/>
                      <a:pt x="418" y="1161"/>
                    </a:cubicBezTo>
                    <a:cubicBezTo>
                      <a:pt x="455" y="1168"/>
                      <a:pt x="493" y="1170"/>
                      <a:pt x="531" y="1170"/>
                    </a:cubicBezTo>
                    <a:cubicBezTo>
                      <a:pt x="652" y="1170"/>
                      <a:pt x="776" y="1143"/>
                      <a:pt x="894" y="1119"/>
                    </a:cubicBezTo>
                    <a:cubicBezTo>
                      <a:pt x="1166" y="1054"/>
                      <a:pt x="1439" y="990"/>
                      <a:pt x="1674" y="841"/>
                    </a:cubicBezTo>
                    <a:cubicBezTo>
                      <a:pt x="1701" y="824"/>
                      <a:pt x="1733" y="803"/>
                      <a:pt x="1755" y="787"/>
                    </a:cubicBezTo>
                    <a:cubicBezTo>
                      <a:pt x="2121" y="504"/>
                      <a:pt x="1837" y="0"/>
                      <a:pt x="1470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079564" y="1868132"/>
                <a:ext cx="66143" cy="36549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2" extrusionOk="0">
                    <a:moveTo>
                      <a:pt x="1471" y="1"/>
                    </a:moveTo>
                    <a:cubicBezTo>
                      <a:pt x="1387" y="1"/>
                      <a:pt x="1300" y="27"/>
                      <a:pt x="1215" y="87"/>
                    </a:cubicBezTo>
                    <a:lnTo>
                      <a:pt x="883" y="317"/>
                    </a:lnTo>
                    <a:cubicBezTo>
                      <a:pt x="691" y="317"/>
                      <a:pt x="487" y="323"/>
                      <a:pt x="311" y="408"/>
                    </a:cubicBezTo>
                    <a:cubicBezTo>
                      <a:pt x="135" y="499"/>
                      <a:pt x="1" y="697"/>
                      <a:pt x="54" y="884"/>
                    </a:cubicBezTo>
                    <a:cubicBezTo>
                      <a:pt x="102" y="1039"/>
                      <a:pt x="258" y="1141"/>
                      <a:pt x="418" y="1162"/>
                    </a:cubicBezTo>
                    <a:cubicBezTo>
                      <a:pt x="455" y="1168"/>
                      <a:pt x="492" y="1171"/>
                      <a:pt x="529" y="1171"/>
                    </a:cubicBezTo>
                    <a:cubicBezTo>
                      <a:pt x="651" y="1171"/>
                      <a:pt x="775" y="1143"/>
                      <a:pt x="894" y="1114"/>
                    </a:cubicBezTo>
                    <a:cubicBezTo>
                      <a:pt x="1161" y="1055"/>
                      <a:pt x="1439" y="991"/>
                      <a:pt x="1675" y="841"/>
                    </a:cubicBezTo>
                    <a:cubicBezTo>
                      <a:pt x="1701" y="825"/>
                      <a:pt x="1728" y="804"/>
                      <a:pt x="1755" y="782"/>
                    </a:cubicBezTo>
                    <a:cubicBezTo>
                      <a:pt x="2121" y="504"/>
                      <a:pt x="1837" y="1"/>
                      <a:pt x="14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4978578" y="2142965"/>
                <a:ext cx="65987" cy="36642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175" extrusionOk="0">
                    <a:moveTo>
                      <a:pt x="1465" y="1"/>
                    </a:moveTo>
                    <a:cubicBezTo>
                      <a:pt x="1381" y="1"/>
                      <a:pt x="1294" y="27"/>
                      <a:pt x="1209" y="87"/>
                    </a:cubicBezTo>
                    <a:lnTo>
                      <a:pt x="877" y="323"/>
                    </a:lnTo>
                    <a:cubicBezTo>
                      <a:pt x="685" y="323"/>
                      <a:pt x="482" y="323"/>
                      <a:pt x="305" y="413"/>
                    </a:cubicBezTo>
                    <a:cubicBezTo>
                      <a:pt x="134" y="499"/>
                      <a:pt x="0" y="702"/>
                      <a:pt x="54" y="889"/>
                    </a:cubicBezTo>
                    <a:cubicBezTo>
                      <a:pt x="96" y="1045"/>
                      <a:pt x="257" y="1141"/>
                      <a:pt x="412" y="1168"/>
                    </a:cubicBezTo>
                    <a:cubicBezTo>
                      <a:pt x="448" y="1172"/>
                      <a:pt x="483" y="1174"/>
                      <a:pt x="519" y="1174"/>
                    </a:cubicBezTo>
                    <a:cubicBezTo>
                      <a:pt x="643" y="1174"/>
                      <a:pt x="767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49" y="788"/>
                    </a:cubicBezTo>
                    <a:cubicBezTo>
                      <a:pt x="2115" y="505"/>
                      <a:pt x="1831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900469" y="2102612"/>
                <a:ext cx="66143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7" extrusionOk="0">
                    <a:moveTo>
                      <a:pt x="1470" y="1"/>
                    </a:moveTo>
                    <a:cubicBezTo>
                      <a:pt x="1387" y="1"/>
                      <a:pt x="1299" y="27"/>
                      <a:pt x="1214" y="87"/>
                    </a:cubicBezTo>
                    <a:lnTo>
                      <a:pt x="883" y="322"/>
                    </a:lnTo>
                    <a:cubicBezTo>
                      <a:pt x="690" y="322"/>
                      <a:pt x="487" y="322"/>
                      <a:pt x="311" y="413"/>
                    </a:cubicBezTo>
                    <a:cubicBezTo>
                      <a:pt x="139" y="499"/>
                      <a:pt x="0" y="702"/>
                      <a:pt x="59" y="889"/>
                    </a:cubicBezTo>
                    <a:cubicBezTo>
                      <a:pt x="102" y="1044"/>
                      <a:pt x="257" y="1141"/>
                      <a:pt x="418" y="1167"/>
                    </a:cubicBezTo>
                    <a:cubicBezTo>
                      <a:pt x="455" y="1174"/>
                      <a:pt x="493" y="1176"/>
                      <a:pt x="531" y="1176"/>
                    </a:cubicBezTo>
                    <a:cubicBezTo>
                      <a:pt x="653" y="1176"/>
                      <a:pt x="775" y="1148"/>
                      <a:pt x="893" y="1119"/>
                    </a:cubicBezTo>
                    <a:cubicBezTo>
                      <a:pt x="1166" y="1055"/>
                      <a:pt x="1444" y="991"/>
                      <a:pt x="1680" y="841"/>
                    </a:cubicBezTo>
                    <a:cubicBezTo>
                      <a:pt x="1706" y="825"/>
                      <a:pt x="1733" y="809"/>
                      <a:pt x="1754" y="788"/>
                    </a:cubicBezTo>
                    <a:cubicBezTo>
                      <a:pt x="2121" y="504"/>
                      <a:pt x="1837" y="1"/>
                      <a:pt x="1470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336507" y="1026293"/>
                <a:ext cx="66019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177" extrusionOk="0">
                    <a:moveTo>
                      <a:pt x="1465" y="1"/>
                    </a:moveTo>
                    <a:cubicBezTo>
                      <a:pt x="1382" y="1"/>
                      <a:pt x="1294" y="27"/>
                      <a:pt x="1209" y="87"/>
                    </a:cubicBezTo>
                    <a:lnTo>
                      <a:pt x="883" y="322"/>
                    </a:lnTo>
                    <a:cubicBezTo>
                      <a:pt x="685" y="322"/>
                      <a:pt x="482" y="328"/>
                      <a:pt x="311" y="413"/>
                    </a:cubicBezTo>
                    <a:cubicBezTo>
                      <a:pt x="134" y="499"/>
                      <a:pt x="1" y="702"/>
                      <a:pt x="54" y="889"/>
                    </a:cubicBezTo>
                    <a:cubicBezTo>
                      <a:pt x="97" y="1044"/>
                      <a:pt x="257" y="1141"/>
                      <a:pt x="412" y="1167"/>
                    </a:cubicBezTo>
                    <a:cubicBezTo>
                      <a:pt x="450" y="1174"/>
                      <a:pt x="488" y="1176"/>
                      <a:pt x="526" y="1176"/>
                    </a:cubicBezTo>
                    <a:cubicBezTo>
                      <a:pt x="648" y="1176"/>
                      <a:pt x="770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55" y="788"/>
                    </a:cubicBezTo>
                    <a:cubicBezTo>
                      <a:pt x="2116" y="504"/>
                      <a:pt x="1832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4584493" y="2493516"/>
                <a:ext cx="33087" cy="18337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88" extrusionOk="0">
                    <a:moveTo>
                      <a:pt x="739" y="0"/>
                    </a:moveTo>
                    <a:cubicBezTo>
                      <a:pt x="697" y="0"/>
                      <a:pt x="653" y="13"/>
                      <a:pt x="610" y="44"/>
                    </a:cubicBezTo>
                    <a:lnTo>
                      <a:pt x="444" y="162"/>
                    </a:lnTo>
                    <a:cubicBezTo>
                      <a:pt x="348" y="162"/>
                      <a:pt x="247" y="162"/>
                      <a:pt x="156" y="205"/>
                    </a:cubicBezTo>
                    <a:cubicBezTo>
                      <a:pt x="70" y="248"/>
                      <a:pt x="1" y="349"/>
                      <a:pt x="27" y="445"/>
                    </a:cubicBezTo>
                    <a:cubicBezTo>
                      <a:pt x="54" y="520"/>
                      <a:pt x="129" y="568"/>
                      <a:pt x="209" y="584"/>
                    </a:cubicBezTo>
                    <a:cubicBezTo>
                      <a:pt x="227" y="587"/>
                      <a:pt x="244" y="588"/>
                      <a:pt x="262" y="588"/>
                    </a:cubicBezTo>
                    <a:cubicBezTo>
                      <a:pt x="325" y="588"/>
                      <a:pt x="387" y="574"/>
                      <a:pt x="450" y="558"/>
                    </a:cubicBezTo>
                    <a:cubicBezTo>
                      <a:pt x="583" y="526"/>
                      <a:pt x="722" y="494"/>
                      <a:pt x="840" y="419"/>
                    </a:cubicBezTo>
                    <a:cubicBezTo>
                      <a:pt x="851" y="413"/>
                      <a:pt x="867" y="403"/>
                      <a:pt x="878" y="392"/>
                    </a:cubicBezTo>
                    <a:cubicBezTo>
                      <a:pt x="1060" y="253"/>
                      <a:pt x="921" y="0"/>
                      <a:pt x="739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346364" y="2936125"/>
                <a:ext cx="33056" cy="18243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585" extrusionOk="0">
                    <a:moveTo>
                      <a:pt x="735" y="0"/>
                    </a:moveTo>
                    <a:cubicBezTo>
                      <a:pt x="693" y="0"/>
                      <a:pt x="648" y="13"/>
                      <a:pt x="604" y="44"/>
                    </a:cubicBezTo>
                    <a:lnTo>
                      <a:pt x="444" y="156"/>
                    </a:lnTo>
                    <a:cubicBezTo>
                      <a:pt x="342" y="156"/>
                      <a:pt x="241" y="162"/>
                      <a:pt x="155" y="205"/>
                    </a:cubicBezTo>
                    <a:cubicBezTo>
                      <a:pt x="70" y="247"/>
                      <a:pt x="0" y="349"/>
                      <a:pt x="27" y="440"/>
                    </a:cubicBezTo>
                    <a:cubicBezTo>
                      <a:pt x="48" y="520"/>
                      <a:pt x="128" y="568"/>
                      <a:pt x="209" y="579"/>
                    </a:cubicBezTo>
                    <a:cubicBezTo>
                      <a:pt x="229" y="583"/>
                      <a:pt x="249" y="585"/>
                      <a:pt x="269" y="585"/>
                    </a:cubicBezTo>
                    <a:cubicBezTo>
                      <a:pt x="329" y="585"/>
                      <a:pt x="389" y="570"/>
                      <a:pt x="449" y="558"/>
                    </a:cubicBezTo>
                    <a:cubicBezTo>
                      <a:pt x="583" y="525"/>
                      <a:pt x="722" y="493"/>
                      <a:pt x="840" y="419"/>
                    </a:cubicBezTo>
                    <a:cubicBezTo>
                      <a:pt x="850" y="408"/>
                      <a:pt x="866" y="402"/>
                      <a:pt x="877" y="392"/>
                    </a:cubicBezTo>
                    <a:cubicBezTo>
                      <a:pt x="1060" y="253"/>
                      <a:pt x="920" y="0"/>
                      <a:pt x="735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932153" y="1687134"/>
                <a:ext cx="128763" cy="64428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6" extrusionOk="0">
                    <a:moveTo>
                      <a:pt x="2938" y="0"/>
                    </a:moveTo>
                    <a:cubicBezTo>
                      <a:pt x="2207" y="0"/>
                      <a:pt x="732" y="985"/>
                      <a:pt x="359" y="1228"/>
                    </a:cubicBezTo>
                    <a:cubicBezTo>
                      <a:pt x="188" y="1340"/>
                      <a:pt x="0" y="1495"/>
                      <a:pt x="11" y="1699"/>
                    </a:cubicBezTo>
                    <a:cubicBezTo>
                      <a:pt x="17" y="1886"/>
                      <a:pt x="198" y="2030"/>
                      <a:pt x="380" y="2057"/>
                    </a:cubicBezTo>
                    <a:cubicBezTo>
                      <a:pt x="417" y="2063"/>
                      <a:pt x="453" y="2066"/>
                      <a:pt x="489" y="2066"/>
                    </a:cubicBezTo>
                    <a:cubicBezTo>
                      <a:pt x="640" y="2066"/>
                      <a:pt x="789" y="2018"/>
                      <a:pt x="931" y="1966"/>
                    </a:cubicBezTo>
                    <a:cubicBezTo>
                      <a:pt x="1311" y="1827"/>
                      <a:pt x="4129" y="683"/>
                      <a:pt x="3204" y="68"/>
                    </a:cubicBezTo>
                    <a:cubicBezTo>
                      <a:pt x="3135" y="21"/>
                      <a:pt x="3044" y="0"/>
                      <a:pt x="293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860427" y="1736375"/>
                <a:ext cx="43753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877" extrusionOk="0">
                    <a:moveTo>
                      <a:pt x="1098" y="0"/>
                    </a:moveTo>
                    <a:cubicBezTo>
                      <a:pt x="1087" y="0"/>
                      <a:pt x="1076" y="1"/>
                      <a:pt x="1065" y="2"/>
                    </a:cubicBezTo>
                    <a:cubicBezTo>
                      <a:pt x="915" y="23"/>
                      <a:pt x="787" y="120"/>
                      <a:pt x="669" y="216"/>
                    </a:cubicBezTo>
                    <a:lnTo>
                      <a:pt x="579" y="184"/>
                    </a:lnTo>
                    <a:cubicBezTo>
                      <a:pt x="397" y="269"/>
                      <a:pt x="231" y="392"/>
                      <a:pt x="108" y="553"/>
                    </a:cubicBezTo>
                    <a:cubicBezTo>
                      <a:pt x="49" y="622"/>
                      <a:pt x="1" y="719"/>
                      <a:pt x="44" y="793"/>
                    </a:cubicBezTo>
                    <a:cubicBezTo>
                      <a:pt x="74" y="857"/>
                      <a:pt x="146" y="876"/>
                      <a:pt x="220" y="876"/>
                    </a:cubicBezTo>
                    <a:cubicBezTo>
                      <a:pt x="251" y="876"/>
                      <a:pt x="283" y="873"/>
                      <a:pt x="311" y="868"/>
                    </a:cubicBezTo>
                    <a:cubicBezTo>
                      <a:pt x="621" y="820"/>
                      <a:pt x="915" y="708"/>
                      <a:pt x="1177" y="542"/>
                    </a:cubicBezTo>
                    <a:cubicBezTo>
                      <a:pt x="1284" y="473"/>
                      <a:pt x="1402" y="371"/>
                      <a:pt x="1397" y="237"/>
                    </a:cubicBezTo>
                    <a:cubicBezTo>
                      <a:pt x="1397" y="98"/>
                      <a:pt x="1244" y="0"/>
                      <a:pt x="109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6046383" y="1642540"/>
                <a:ext cx="56913" cy="2494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0" extrusionOk="0">
                    <a:moveTo>
                      <a:pt x="1671" y="0"/>
                    </a:moveTo>
                    <a:cubicBezTo>
                      <a:pt x="1406" y="0"/>
                      <a:pt x="861" y="184"/>
                      <a:pt x="546" y="220"/>
                    </a:cubicBezTo>
                    <a:cubicBezTo>
                      <a:pt x="423" y="230"/>
                      <a:pt x="295" y="246"/>
                      <a:pt x="188" y="310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8" y="736"/>
                      <a:pt x="189" y="800"/>
                      <a:pt x="308" y="800"/>
                    </a:cubicBezTo>
                    <a:cubicBezTo>
                      <a:pt x="332" y="800"/>
                      <a:pt x="357" y="797"/>
                      <a:pt x="380" y="792"/>
                    </a:cubicBezTo>
                    <a:cubicBezTo>
                      <a:pt x="519" y="765"/>
                      <a:pt x="637" y="669"/>
                      <a:pt x="744" y="578"/>
                    </a:cubicBezTo>
                    <a:cubicBezTo>
                      <a:pt x="744" y="578"/>
                      <a:pt x="1824" y="321"/>
                      <a:pt x="1824" y="86"/>
                    </a:cubicBezTo>
                    <a:cubicBezTo>
                      <a:pt x="1824" y="24"/>
                      <a:pt x="1765" y="0"/>
                      <a:pt x="1671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Google Shape;56;p2"/>
          <p:cNvSpPr txBox="1">
            <a:spLocks noGrp="1"/>
          </p:cNvSpPr>
          <p:nvPr>
            <p:ph type="ctrTitle"/>
          </p:nvPr>
        </p:nvSpPr>
        <p:spPr>
          <a:xfrm>
            <a:off x="713225" y="1168575"/>
            <a:ext cx="4528800" cy="208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"/>
          <p:cNvSpPr txBox="1">
            <a:spLocks noGrp="1"/>
          </p:cNvSpPr>
          <p:nvPr>
            <p:ph type="subTitle" idx="1"/>
          </p:nvPr>
        </p:nvSpPr>
        <p:spPr>
          <a:xfrm>
            <a:off x="713225" y="3251163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1"/>
          <p:cNvSpPr/>
          <p:nvPr/>
        </p:nvSpPr>
        <p:spPr>
          <a:xfrm>
            <a:off x="4287019" y="439248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1"/>
          <p:cNvSpPr/>
          <p:nvPr/>
        </p:nvSpPr>
        <p:spPr>
          <a:xfrm>
            <a:off x="285548" y="147747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1"/>
          <p:cNvSpPr/>
          <p:nvPr/>
        </p:nvSpPr>
        <p:spPr>
          <a:xfrm rot="172925">
            <a:off x="8430769" y="3468062"/>
            <a:ext cx="1256644" cy="751031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1"/>
          <p:cNvSpPr/>
          <p:nvPr/>
        </p:nvSpPr>
        <p:spPr>
          <a:xfrm>
            <a:off x="6969682" y="-306678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1"/>
          <p:cNvSpPr/>
          <p:nvPr/>
        </p:nvSpPr>
        <p:spPr>
          <a:xfrm>
            <a:off x="-438293" y="380153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" name="Google Shape;452;p31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453" name="Google Shape;453;p31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1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1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/>
          <p:nvPr/>
        </p:nvSpPr>
        <p:spPr>
          <a:xfrm>
            <a:off x="8229644" y="3054822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8136619" y="94080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6100819" y="-487091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-825115" y="2264247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3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64" name="Google Shape;64;p3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Google Shape;67;p3"/>
          <p:cNvSpPr txBox="1">
            <a:spLocks noGrp="1"/>
          </p:cNvSpPr>
          <p:nvPr>
            <p:ph type="title"/>
          </p:nvPr>
        </p:nvSpPr>
        <p:spPr>
          <a:xfrm>
            <a:off x="741835" y="2445942"/>
            <a:ext cx="52785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839057" y="567518"/>
            <a:ext cx="1497600" cy="149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741835" y="4054583"/>
            <a:ext cx="5278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3"/>
          <p:cNvSpPr/>
          <p:nvPr/>
        </p:nvSpPr>
        <p:spPr>
          <a:xfrm>
            <a:off x="-617002" y="-113791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-701293" y="364145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 rot="172925">
            <a:off x="8442094" y="2937262"/>
            <a:ext cx="1256644" cy="751031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802469" y="-114303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13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161" name="Google Shape;161;p13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1"/>
          </p:nvPr>
        </p:nvSpPr>
        <p:spPr>
          <a:xfrm>
            <a:off x="1719296" y="2152600"/>
            <a:ext cx="2594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2"/>
          </p:nvPr>
        </p:nvSpPr>
        <p:spPr>
          <a:xfrm>
            <a:off x="5812417" y="2152600"/>
            <a:ext cx="2594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3"/>
          </p:nvPr>
        </p:nvSpPr>
        <p:spPr>
          <a:xfrm>
            <a:off x="5812417" y="3826650"/>
            <a:ext cx="2594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4"/>
          </p:nvPr>
        </p:nvSpPr>
        <p:spPr>
          <a:xfrm>
            <a:off x="1719301" y="3826650"/>
            <a:ext cx="2594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5" hasCustomPrompt="1"/>
          </p:nvPr>
        </p:nvSpPr>
        <p:spPr>
          <a:xfrm>
            <a:off x="737179" y="1639633"/>
            <a:ext cx="870600" cy="870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6" hasCustomPrompt="1"/>
          </p:nvPr>
        </p:nvSpPr>
        <p:spPr>
          <a:xfrm>
            <a:off x="4830301" y="3319792"/>
            <a:ext cx="870600" cy="870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7" hasCustomPrompt="1"/>
          </p:nvPr>
        </p:nvSpPr>
        <p:spPr>
          <a:xfrm>
            <a:off x="4830301" y="1639633"/>
            <a:ext cx="870600" cy="870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8" hasCustomPrompt="1"/>
          </p:nvPr>
        </p:nvSpPr>
        <p:spPr>
          <a:xfrm>
            <a:off x="737191" y="3319792"/>
            <a:ext cx="870600" cy="870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subTitle" idx="9"/>
          </p:nvPr>
        </p:nvSpPr>
        <p:spPr>
          <a:xfrm>
            <a:off x="1719296" y="1437950"/>
            <a:ext cx="25944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3"/>
          </p:nvPr>
        </p:nvSpPr>
        <p:spPr>
          <a:xfrm>
            <a:off x="5812421" y="1437950"/>
            <a:ext cx="25944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14"/>
          </p:nvPr>
        </p:nvSpPr>
        <p:spPr>
          <a:xfrm>
            <a:off x="1719301" y="3109771"/>
            <a:ext cx="25944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5"/>
          </p:nvPr>
        </p:nvSpPr>
        <p:spPr>
          <a:xfrm>
            <a:off x="5812421" y="3109771"/>
            <a:ext cx="25944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5"/>
          <p:cNvSpPr/>
          <p:nvPr/>
        </p:nvSpPr>
        <p:spPr>
          <a:xfrm>
            <a:off x="-449690" y="2926497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5"/>
          <p:cNvSpPr/>
          <p:nvPr/>
        </p:nvSpPr>
        <p:spPr>
          <a:xfrm>
            <a:off x="8884619" y="3436247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5"/>
          <p:cNvSpPr/>
          <p:nvPr/>
        </p:nvSpPr>
        <p:spPr>
          <a:xfrm>
            <a:off x="7307619" y="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" name="Google Shape;191;p15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192" name="Google Shape;192;p15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3152205" y="2445942"/>
            <a:ext cx="52785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title" idx="2" hasCustomPrompt="1"/>
          </p:nvPr>
        </p:nvSpPr>
        <p:spPr>
          <a:xfrm>
            <a:off x="6849015" y="567518"/>
            <a:ext cx="1497600" cy="14976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1"/>
          </p:nvPr>
        </p:nvSpPr>
        <p:spPr>
          <a:xfrm>
            <a:off x="3152205" y="4054583"/>
            <a:ext cx="5278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5"/>
          <p:cNvSpPr/>
          <p:nvPr/>
        </p:nvSpPr>
        <p:spPr>
          <a:xfrm>
            <a:off x="1150232" y="439248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/>
          <p:nvPr/>
        </p:nvSpPr>
        <p:spPr>
          <a:xfrm>
            <a:off x="-473868" y="3118097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9"/>
          <p:cNvSpPr/>
          <p:nvPr/>
        </p:nvSpPr>
        <p:spPr>
          <a:xfrm>
            <a:off x="-543393" y="28828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" name="Google Shape;235;p19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236" name="Google Shape;236;p19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19"/>
          <p:cNvSpPr txBox="1">
            <a:spLocks noGrp="1"/>
          </p:cNvSpPr>
          <p:nvPr>
            <p:ph type="title"/>
          </p:nvPr>
        </p:nvSpPr>
        <p:spPr>
          <a:xfrm>
            <a:off x="5553850" y="1218425"/>
            <a:ext cx="2630400" cy="125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1"/>
          </p:nvPr>
        </p:nvSpPr>
        <p:spPr>
          <a:xfrm>
            <a:off x="5553975" y="2394150"/>
            <a:ext cx="263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/>
          <p:nvPr/>
        </p:nvSpPr>
        <p:spPr>
          <a:xfrm>
            <a:off x="-617002" y="-3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2"/>
          <p:cNvSpPr/>
          <p:nvPr/>
        </p:nvSpPr>
        <p:spPr>
          <a:xfrm>
            <a:off x="-766868" y="332130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8430782" y="16398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22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271" name="Google Shape;271;p22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2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22"/>
          <p:cNvSpPr txBox="1">
            <a:spLocks noGrp="1"/>
          </p:cNvSpPr>
          <p:nvPr>
            <p:ph type="subTitle" idx="1"/>
          </p:nvPr>
        </p:nvSpPr>
        <p:spPr>
          <a:xfrm>
            <a:off x="4659675" y="1787025"/>
            <a:ext cx="3764400" cy="25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22"/>
          <p:cNvSpPr txBox="1">
            <a:spLocks noGrp="1"/>
          </p:cNvSpPr>
          <p:nvPr>
            <p:ph type="subTitle" idx="2"/>
          </p:nvPr>
        </p:nvSpPr>
        <p:spPr>
          <a:xfrm>
            <a:off x="719925" y="1787025"/>
            <a:ext cx="3764400" cy="25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"/>
          <p:cNvSpPr/>
          <p:nvPr/>
        </p:nvSpPr>
        <p:spPr>
          <a:xfrm>
            <a:off x="48110" y="-218753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9"/>
          <p:cNvSpPr/>
          <p:nvPr/>
        </p:nvSpPr>
        <p:spPr>
          <a:xfrm rot="172925">
            <a:off x="8354806" y="2446000"/>
            <a:ext cx="1256644" cy="751031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9"/>
          <p:cNvSpPr/>
          <p:nvPr/>
        </p:nvSpPr>
        <p:spPr>
          <a:xfrm>
            <a:off x="7538357" y="59797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9"/>
          <p:cNvSpPr/>
          <p:nvPr/>
        </p:nvSpPr>
        <p:spPr>
          <a:xfrm>
            <a:off x="-971068" y="375080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29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392" name="Google Shape;392;p29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29"/>
          <p:cNvSpPr txBox="1">
            <a:spLocks noGrp="1"/>
          </p:cNvSpPr>
          <p:nvPr>
            <p:ph type="title"/>
          </p:nvPr>
        </p:nvSpPr>
        <p:spPr>
          <a:xfrm>
            <a:off x="1163250" y="544830"/>
            <a:ext cx="6817500" cy="120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29"/>
          <p:cNvSpPr txBox="1">
            <a:spLocks noGrp="1"/>
          </p:cNvSpPr>
          <p:nvPr>
            <p:ph type="subTitle" idx="1"/>
          </p:nvPr>
        </p:nvSpPr>
        <p:spPr>
          <a:xfrm>
            <a:off x="2347950" y="2692108"/>
            <a:ext cx="4448100" cy="105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29"/>
          <p:cNvSpPr txBox="1"/>
          <p:nvPr/>
        </p:nvSpPr>
        <p:spPr>
          <a:xfrm>
            <a:off x="2099100" y="3775953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2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30"/>
          <p:cNvGrpSpPr/>
          <p:nvPr/>
        </p:nvGrpSpPr>
        <p:grpSpPr>
          <a:xfrm rot="-1565042">
            <a:off x="388289" y="2773035"/>
            <a:ext cx="8604335" cy="4759915"/>
            <a:chOff x="6852350" y="-97236"/>
            <a:chExt cx="2212674" cy="1444125"/>
          </a:xfrm>
        </p:grpSpPr>
        <p:sp>
          <p:nvSpPr>
            <p:cNvPr id="400" name="Google Shape;400;p30"/>
            <p:cNvSpPr/>
            <p:nvPr/>
          </p:nvSpPr>
          <p:spPr>
            <a:xfrm>
              <a:off x="6852350" y="-18562"/>
              <a:ext cx="2210799" cy="1365451"/>
            </a:xfrm>
            <a:custGeom>
              <a:avLst/>
              <a:gdLst/>
              <a:ahLst/>
              <a:cxnLst/>
              <a:rect l="l" t="t" r="r" b="b"/>
              <a:pathLst>
                <a:path w="35772" h="22092" extrusionOk="0">
                  <a:moveTo>
                    <a:pt x="1" y="0"/>
                  </a:moveTo>
                  <a:lnTo>
                    <a:pt x="1" y="2214"/>
                  </a:lnTo>
                  <a:lnTo>
                    <a:pt x="34777" y="22091"/>
                  </a:lnTo>
                  <a:lnTo>
                    <a:pt x="35772" y="211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6870538" y="-97236"/>
              <a:ext cx="1296925" cy="826366"/>
            </a:xfrm>
            <a:custGeom>
              <a:avLst/>
              <a:gdLst/>
              <a:ahLst/>
              <a:cxnLst/>
              <a:rect l="l" t="t" r="r" b="b"/>
              <a:pathLst>
                <a:path w="20985" h="13370" extrusionOk="0">
                  <a:moveTo>
                    <a:pt x="32" y="2776"/>
                  </a:moveTo>
                  <a:lnTo>
                    <a:pt x="32" y="2776"/>
                  </a:lnTo>
                  <a:cubicBezTo>
                    <a:pt x="0" y="2819"/>
                    <a:pt x="14" y="2841"/>
                    <a:pt x="57" y="2848"/>
                  </a:cubicBezTo>
                  <a:lnTo>
                    <a:pt x="57" y="2848"/>
                  </a:lnTo>
                  <a:cubicBezTo>
                    <a:pt x="46" y="2826"/>
                    <a:pt x="37" y="2802"/>
                    <a:pt x="32" y="2776"/>
                  </a:cubicBezTo>
                  <a:close/>
                  <a:moveTo>
                    <a:pt x="20984" y="11648"/>
                  </a:moveTo>
                  <a:cubicBezTo>
                    <a:pt x="20984" y="11649"/>
                    <a:pt x="20983" y="11651"/>
                    <a:pt x="20983" y="11653"/>
                  </a:cubicBezTo>
                  <a:lnTo>
                    <a:pt x="20983" y="11653"/>
                  </a:lnTo>
                  <a:cubicBezTo>
                    <a:pt x="20983" y="11653"/>
                    <a:pt x="20984" y="11653"/>
                    <a:pt x="20984" y="11653"/>
                  </a:cubicBezTo>
                  <a:lnTo>
                    <a:pt x="20984" y="11648"/>
                  </a:lnTo>
                  <a:close/>
                  <a:moveTo>
                    <a:pt x="647" y="0"/>
                  </a:moveTo>
                  <a:lnTo>
                    <a:pt x="1053" y="1134"/>
                  </a:lnTo>
                  <a:cubicBezTo>
                    <a:pt x="1053" y="1134"/>
                    <a:pt x="726" y="2298"/>
                    <a:pt x="932" y="2720"/>
                  </a:cubicBezTo>
                  <a:lnTo>
                    <a:pt x="932" y="2720"/>
                  </a:lnTo>
                  <a:cubicBezTo>
                    <a:pt x="927" y="2720"/>
                    <a:pt x="922" y="2720"/>
                    <a:pt x="917" y="2720"/>
                  </a:cubicBezTo>
                  <a:cubicBezTo>
                    <a:pt x="729" y="2720"/>
                    <a:pt x="280" y="2850"/>
                    <a:pt x="95" y="2850"/>
                  </a:cubicBezTo>
                  <a:cubicBezTo>
                    <a:pt x="81" y="2850"/>
                    <a:pt x="68" y="2849"/>
                    <a:pt x="57" y="2848"/>
                  </a:cubicBezTo>
                  <a:lnTo>
                    <a:pt x="57" y="2848"/>
                  </a:lnTo>
                  <a:cubicBezTo>
                    <a:pt x="274" y="3266"/>
                    <a:pt x="1551" y="2861"/>
                    <a:pt x="1652" y="3369"/>
                  </a:cubicBezTo>
                  <a:cubicBezTo>
                    <a:pt x="1681" y="3353"/>
                    <a:pt x="1710" y="3347"/>
                    <a:pt x="1737" y="3347"/>
                  </a:cubicBezTo>
                  <a:cubicBezTo>
                    <a:pt x="1851" y="3347"/>
                    <a:pt x="1946" y="3464"/>
                    <a:pt x="2009" y="3464"/>
                  </a:cubicBezTo>
                  <a:cubicBezTo>
                    <a:pt x="2034" y="3464"/>
                    <a:pt x="2055" y="3445"/>
                    <a:pt x="2069" y="3391"/>
                  </a:cubicBezTo>
                  <a:cubicBezTo>
                    <a:pt x="2535" y="3530"/>
                    <a:pt x="2984" y="3305"/>
                    <a:pt x="3112" y="3738"/>
                  </a:cubicBezTo>
                  <a:cubicBezTo>
                    <a:pt x="3113" y="3712"/>
                    <a:pt x="3114" y="3701"/>
                    <a:pt x="3115" y="3701"/>
                  </a:cubicBezTo>
                  <a:cubicBezTo>
                    <a:pt x="3121" y="3701"/>
                    <a:pt x="3124" y="4446"/>
                    <a:pt x="3201" y="4446"/>
                  </a:cubicBezTo>
                  <a:cubicBezTo>
                    <a:pt x="3210" y="4446"/>
                    <a:pt x="3219" y="4437"/>
                    <a:pt x="3230" y="4417"/>
                  </a:cubicBezTo>
                  <a:cubicBezTo>
                    <a:pt x="3239" y="4459"/>
                    <a:pt x="3250" y="4477"/>
                    <a:pt x="3262" y="4477"/>
                  </a:cubicBezTo>
                  <a:cubicBezTo>
                    <a:pt x="3335" y="4477"/>
                    <a:pt x="3464" y="3842"/>
                    <a:pt x="3673" y="3842"/>
                  </a:cubicBezTo>
                  <a:cubicBezTo>
                    <a:pt x="3690" y="3842"/>
                    <a:pt x="3708" y="3846"/>
                    <a:pt x="3727" y="3856"/>
                  </a:cubicBezTo>
                  <a:cubicBezTo>
                    <a:pt x="4037" y="4022"/>
                    <a:pt x="4347" y="4209"/>
                    <a:pt x="4577" y="4482"/>
                  </a:cubicBezTo>
                  <a:cubicBezTo>
                    <a:pt x="4925" y="4888"/>
                    <a:pt x="5150" y="5369"/>
                    <a:pt x="5273" y="5893"/>
                  </a:cubicBezTo>
                  <a:cubicBezTo>
                    <a:pt x="6037" y="5942"/>
                    <a:pt x="6839" y="6065"/>
                    <a:pt x="7604" y="6107"/>
                  </a:cubicBezTo>
                  <a:cubicBezTo>
                    <a:pt x="7711" y="6268"/>
                    <a:pt x="7727" y="6482"/>
                    <a:pt x="7610" y="6637"/>
                  </a:cubicBezTo>
                  <a:cubicBezTo>
                    <a:pt x="7764" y="6580"/>
                    <a:pt x="7929" y="6552"/>
                    <a:pt x="8093" y="6552"/>
                  </a:cubicBezTo>
                  <a:cubicBezTo>
                    <a:pt x="8485" y="6552"/>
                    <a:pt x="8877" y="6709"/>
                    <a:pt x="9144" y="6995"/>
                  </a:cubicBezTo>
                  <a:cubicBezTo>
                    <a:pt x="9321" y="7188"/>
                    <a:pt x="9471" y="7439"/>
                    <a:pt x="9722" y="7498"/>
                  </a:cubicBezTo>
                  <a:cubicBezTo>
                    <a:pt x="9588" y="7519"/>
                    <a:pt x="9476" y="7696"/>
                    <a:pt x="9337" y="7717"/>
                  </a:cubicBezTo>
                  <a:cubicBezTo>
                    <a:pt x="9850" y="7808"/>
                    <a:pt x="10358" y="7893"/>
                    <a:pt x="10872" y="7984"/>
                  </a:cubicBezTo>
                  <a:cubicBezTo>
                    <a:pt x="10663" y="8081"/>
                    <a:pt x="10578" y="8198"/>
                    <a:pt x="10406" y="8348"/>
                  </a:cubicBezTo>
                  <a:cubicBezTo>
                    <a:pt x="10421" y="8348"/>
                    <a:pt x="10436" y="8347"/>
                    <a:pt x="10451" y="8347"/>
                  </a:cubicBezTo>
                  <a:cubicBezTo>
                    <a:pt x="10944" y="8347"/>
                    <a:pt x="11429" y="8607"/>
                    <a:pt x="11647" y="9054"/>
                  </a:cubicBezTo>
                  <a:cubicBezTo>
                    <a:pt x="11669" y="9041"/>
                    <a:pt x="11692" y="9035"/>
                    <a:pt x="11716" y="9035"/>
                  </a:cubicBezTo>
                  <a:cubicBezTo>
                    <a:pt x="11957" y="9035"/>
                    <a:pt x="12267" y="9631"/>
                    <a:pt x="12286" y="9631"/>
                  </a:cubicBezTo>
                  <a:cubicBezTo>
                    <a:pt x="12289" y="9631"/>
                    <a:pt x="12283" y="9614"/>
                    <a:pt x="12267" y="9573"/>
                  </a:cubicBezTo>
                  <a:lnTo>
                    <a:pt x="12267" y="9573"/>
                  </a:lnTo>
                  <a:cubicBezTo>
                    <a:pt x="12346" y="9656"/>
                    <a:pt x="12417" y="9688"/>
                    <a:pt x="12485" y="9688"/>
                  </a:cubicBezTo>
                  <a:cubicBezTo>
                    <a:pt x="12697" y="9688"/>
                    <a:pt x="12870" y="9377"/>
                    <a:pt x="13082" y="9377"/>
                  </a:cubicBezTo>
                  <a:cubicBezTo>
                    <a:pt x="13150" y="9377"/>
                    <a:pt x="13221" y="9409"/>
                    <a:pt x="13300" y="9492"/>
                  </a:cubicBezTo>
                  <a:cubicBezTo>
                    <a:pt x="13297" y="9472"/>
                    <a:pt x="13297" y="9462"/>
                    <a:pt x="13299" y="9462"/>
                  </a:cubicBezTo>
                  <a:lnTo>
                    <a:pt x="13299" y="9462"/>
                  </a:lnTo>
                  <a:cubicBezTo>
                    <a:pt x="13318" y="9462"/>
                    <a:pt x="13533" y="10281"/>
                    <a:pt x="13548" y="10281"/>
                  </a:cubicBezTo>
                  <a:cubicBezTo>
                    <a:pt x="13549" y="10281"/>
                    <a:pt x="13549" y="10272"/>
                    <a:pt x="13546" y="10252"/>
                  </a:cubicBezTo>
                  <a:lnTo>
                    <a:pt x="13546" y="10252"/>
                  </a:lnTo>
                  <a:cubicBezTo>
                    <a:pt x="13682" y="10396"/>
                    <a:pt x="13787" y="10438"/>
                    <a:pt x="13867" y="10438"/>
                  </a:cubicBezTo>
                  <a:cubicBezTo>
                    <a:pt x="13981" y="10438"/>
                    <a:pt x="14046" y="10353"/>
                    <a:pt x="14087" y="10353"/>
                  </a:cubicBezTo>
                  <a:cubicBezTo>
                    <a:pt x="14123" y="10353"/>
                    <a:pt x="14140" y="10416"/>
                    <a:pt x="14154" y="10654"/>
                  </a:cubicBezTo>
                  <a:lnTo>
                    <a:pt x="14154" y="10654"/>
                  </a:lnTo>
                  <a:cubicBezTo>
                    <a:pt x="14146" y="10521"/>
                    <a:pt x="14130" y="10475"/>
                    <a:pt x="14116" y="10475"/>
                  </a:cubicBezTo>
                  <a:cubicBezTo>
                    <a:pt x="14086" y="10475"/>
                    <a:pt x="14067" y="10706"/>
                    <a:pt x="14171" y="10706"/>
                  </a:cubicBezTo>
                  <a:cubicBezTo>
                    <a:pt x="14210" y="10706"/>
                    <a:pt x="14265" y="10675"/>
                    <a:pt x="14342" y="10589"/>
                  </a:cubicBezTo>
                  <a:cubicBezTo>
                    <a:pt x="14390" y="10947"/>
                    <a:pt x="14594" y="10760"/>
                    <a:pt x="14642" y="11118"/>
                  </a:cubicBezTo>
                  <a:cubicBezTo>
                    <a:pt x="15064" y="11305"/>
                    <a:pt x="15481" y="11230"/>
                    <a:pt x="15759" y="11594"/>
                  </a:cubicBezTo>
                  <a:cubicBezTo>
                    <a:pt x="15951" y="11581"/>
                    <a:pt x="16368" y="11305"/>
                    <a:pt x="16598" y="11305"/>
                  </a:cubicBezTo>
                  <a:cubicBezTo>
                    <a:pt x="16645" y="11305"/>
                    <a:pt x="16684" y="11316"/>
                    <a:pt x="16711" y="11343"/>
                  </a:cubicBezTo>
                  <a:cubicBezTo>
                    <a:pt x="16877" y="11503"/>
                    <a:pt x="17080" y="11658"/>
                    <a:pt x="17070" y="11888"/>
                  </a:cubicBezTo>
                  <a:cubicBezTo>
                    <a:pt x="17385" y="11915"/>
                    <a:pt x="17070" y="12337"/>
                    <a:pt x="17380" y="12364"/>
                  </a:cubicBezTo>
                  <a:cubicBezTo>
                    <a:pt x="17412" y="12434"/>
                    <a:pt x="17856" y="13198"/>
                    <a:pt x="17883" y="13268"/>
                  </a:cubicBezTo>
                  <a:lnTo>
                    <a:pt x="19257" y="13369"/>
                  </a:lnTo>
                  <a:cubicBezTo>
                    <a:pt x="19283" y="13205"/>
                    <a:pt x="20922" y="11848"/>
                    <a:pt x="20983" y="11653"/>
                  </a:cubicBezTo>
                  <a:lnTo>
                    <a:pt x="20983" y="11653"/>
                  </a:lnTo>
                  <a:cubicBezTo>
                    <a:pt x="20801" y="11723"/>
                    <a:pt x="20615" y="11797"/>
                    <a:pt x="20433" y="11867"/>
                  </a:cubicBezTo>
                  <a:cubicBezTo>
                    <a:pt x="20599" y="11599"/>
                    <a:pt x="20551" y="11252"/>
                    <a:pt x="20717" y="10984"/>
                  </a:cubicBezTo>
                  <a:lnTo>
                    <a:pt x="20717" y="10984"/>
                  </a:lnTo>
                  <a:cubicBezTo>
                    <a:pt x="20075" y="11263"/>
                    <a:pt x="19487" y="11658"/>
                    <a:pt x="18989" y="12150"/>
                  </a:cubicBezTo>
                  <a:cubicBezTo>
                    <a:pt x="19096" y="12022"/>
                    <a:pt x="18877" y="11733"/>
                    <a:pt x="18877" y="11733"/>
                  </a:cubicBezTo>
                  <a:cubicBezTo>
                    <a:pt x="18877" y="11733"/>
                    <a:pt x="18621" y="11760"/>
                    <a:pt x="18562" y="11867"/>
                  </a:cubicBezTo>
                  <a:cubicBezTo>
                    <a:pt x="18610" y="11583"/>
                    <a:pt x="18621" y="11209"/>
                    <a:pt x="18674" y="10952"/>
                  </a:cubicBezTo>
                  <a:lnTo>
                    <a:pt x="18674" y="10952"/>
                  </a:lnTo>
                  <a:cubicBezTo>
                    <a:pt x="18423" y="11150"/>
                    <a:pt x="18150" y="11263"/>
                    <a:pt x="17904" y="11460"/>
                  </a:cubicBezTo>
                  <a:cubicBezTo>
                    <a:pt x="18112" y="10974"/>
                    <a:pt x="18022" y="10375"/>
                    <a:pt x="17685" y="9968"/>
                  </a:cubicBezTo>
                  <a:cubicBezTo>
                    <a:pt x="17631" y="10369"/>
                    <a:pt x="17342" y="10578"/>
                    <a:pt x="16963" y="10728"/>
                  </a:cubicBezTo>
                  <a:cubicBezTo>
                    <a:pt x="16786" y="10407"/>
                    <a:pt x="16792" y="9990"/>
                    <a:pt x="16979" y="9674"/>
                  </a:cubicBezTo>
                  <a:lnTo>
                    <a:pt x="16979" y="9674"/>
                  </a:lnTo>
                  <a:cubicBezTo>
                    <a:pt x="16610" y="9840"/>
                    <a:pt x="16198" y="10027"/>
                    <a:pt x="15829" y="10193"/>
                  </a:cubicBezTo>
                  <a:cubicBezTo>
                    <a:pt x="15824" y="9787"/>
                    <a:pt x="15979" y="9289"/>
                    <a:pt x="16268" y="9006"/>
                  </a:cubicBezTo>
                  <a:cubicBezTo>
                    <a:pt x="16241" y="9004"/>
                    <a:pt x="16214" y="9004"/>
                    <a:pt x="16186" y="9004"/>
                  </a:cubicBezTo>
                  <a:cubicBezTo>
                    <a:pt x="15780" y="9004"/>
                    <a:pt x="15314" y="9155"/>
                    <a:pt x="15203" y="9535"/>
                  </a:cubicBezTo>
                  <a:cubicBezTo>
                    <a:pt x="15198" y="9257"/>
                    <a:pt x="15193" y="8979"/>
                    <a:pt x="15187" y="8701"/>
                  </a:cubicBezTo>
                  <a:cubicBezTo>
                    <a:pt x="15043" y="8792"/>
                    <a:pt x="14893" y="8888"/>
                    <a:pt x="14749" y="8979"/>
                  </a:cubicBezTo>
                  <a:cubicBezTo>
                    <a:pt x="14679" y="8631"/>
                    <a:pt x="14535" y="8081"/>
                    <a:pt x="14471" y="7733"/>
                  </a:cubicBezTo>
                  <a:cubicBezTo>
                    <a:pt x="14171" y="8049"/>
                    <a:pt x="13877" y="8364"/>
                    <a:pt x="13583" y="8685"/>
                  </a:cubicBezTo>
                  <a:cubicBezTo>
                    <a:pt x="13578" y="8482"/>
                    <a:pt x="13572" y="8273"/>
                    <a:pt x="13567" y="8075"/>
                  </a:cubicBezTo>
                  <a:cubicBezTo>
                    <a:pt x="13533" y="8087"/>
                    <a:pt x="13496" y="8092"/>
                    <a:pt x="13456" y="8092"/>
                  </a:cubicBezTo>
                  <a:cubicBezTo>
                    <a:pt x="13318" y="8092"/>
                    <a:pt x="13149" y="8038"/>
                    <a:pt x="13013" y="8038"/>
                  </a:cubicBezTo>
                  <a:cubicBezTo>
                    <a:pt x="12973" y="8038"/>
                    <a:pt x="12936" y="8042"/>
                    <a:pt x="12904" y="8054"/>
                  </a:cubicBezTo>
                  <a:cubicBezTo>
                    <a:pt x="13246" y="7712"/>
                    <a:pt x="13583" y="7070"/>
                    <a:pt x="13604" y="6583"/>
                  </a:cubicBezTo>
                  <a:lnTo>
                    <a:pt x="13604" y="6583"/>
                  </a:lnTo>
                  <a:cubicBezTo>
                    <a:pt x="13257" y="6637"/>
                    <a:pt x="12952" y="6861"/>
                    <a:pt x="12733" y="7134"/>
                  </a:cubicBezTo>
                  <a:cubicBezTo>
                    <a:pt x="12513" y="7412"/>
                    <a:pt x="12283" y="7450"/>
                    <a:pt x="12139" y="7770"/>
                  </a:cubicBezTo>
                  <a:lnTo>
                    <a:pt x="12209" y="7022"/>
                  </a:lnTo>
                  <a:lnTo>
                    <a:pt x="12209" y="7022"/>
                  </a:lnTo>
                  <a:cubicBezTo>
                    <a:pt x="11936" y="7118"/>
                    <a:pt x="11663" y="7214"/>
                    <a:pt x="11390" y="7311"/>
                  </a:cubicBezTo>
                  <a:cubicBezTo>
                    <a:pt x="11417" y="6979"/>
                    <a:pt x="11685" y="6621"/>
                    <a:pt x="11957" y="6428"/>
                  </a:cubicBezTo>
                  <a:cubicBezTo>
                    <a:pt x="11877" y="6422"/>
                    <a:pt x="11796" y="6418"/>
                    <a:pt x="11715" y="6418"/>
                  </a:cubicBezTo>
                  <a:cubicBezTo>
                    <a:pt x="11067" y="6418"/>
                    <a:pt x="10416" y="6633"/>
                    <a:pt x="10070" y="7155"/>
                  </a:cubicBezTo>
                  <a:cubicBezTo>
                    <a:pt x="10358" y="6685"/>
                    <a:pt x="10476" y="6107"/>
                    <a:pt x="10396" y="5562"/>
                  </a:cubicBezTo>
                  <a:lnTo>
                    <a:pt x="10396" y="5562"/>
                  </a:lnTo>
                  <a:cubicBezTo>
                    <a:pt x="10096" y="5899"/>
                    <a:pt x="9754" y="6022"/>
                    <a:pt x="9369" y="6257"/>
                  </a:cubicBezTo>
                  <a:cubicBezTo>
                    <a:pt x="9422" y="6016"/>
                    <a:pt x="9487" y="5594"/>
                    <a:pt x="9545" y="5327"/>
                  </a:cubicBezTo>
                  <a:lnTo>
                    <a:pt x="9545" y="5327"/>
                  </a:lnTo>
                  <a:cubicBezTo>
                    <a:pt x="9497" y="5450"/>
                    <a:pt x="9353" y="5540"/>
                    <a:pt x="9214" y="5562"/>
                  </a:cubicBezTo>
                  <a:cubicBezTo>
                    <a:pt x="9183" y="5566"/>
                    <a:pt x="9152" y="5568"/>
                    <a:pt x="9121" y="5568"/>
                  </a:cubicBezTo>
                  <a:cubicBezTo>
                    <a:pt x="8986" y="5568"/>
                    <a:pt x="8851" y="5534"/>
                    <a:pt x="8717" y="5508"/>
                  </a:cubicBezTo>
                  <a:cubicBezTo>
                    <a:pt x="8584" y="5487"/>
                    <a:pt x="8421" y="5384"/>
                    <a:pt x="8287" y="5384"/>
                  </a:cubicBezTo>
                  <a:cubicBezTo>
                    <a:pt x="8254" y="5384"/>
                    <a:pt x="8222" y="5391"/>
                    <a:pt x="8192" y="5407"/>
                  </a:cubicBezTo>
                  <a:cubicBezTo>
                    <a:pt x="8385" y="5155"/>
                    <a:pt x="8577" y="4899"/>
                    <a:pt x="8765" y="4647"/>
                  </a:cubicBezTo>
                  <a:cubicBezTo>
                    <a:pt x="8709" y="4642"/>
                    <a:pt x="8654" y="4639"/>
                    <a:pt x="8598" y="4639"/>
                  </a:cubicBezTo>
                  <a:cubicBezTo>
                    <a:pt x="8097" y="4639"/>
                    <a:pt x="7589" y="4876"/>
                    <a:pt x="7406" y="5343"/>
                  </a:cubicBezTo>
                  <a:cubicBezTo>
                    <a:pt x="7396" y="5000"/>
                    <a:pt x="7380" y="4653"/>
                    <a:pt x="7369" y="4310"/>
                  </a:cubicBezTo>
                  <a:cubicBezTo>
                    <a:pt x="7369" y="4722"/>
                    <a:pt x="7118" y="5011"/>
                    <a:pt x="6738" y="5182"/>
                  </a:cubicBezTo>
                  <a:cubicBezTo>
                    <a:pt x="6893" y="4562"/>
                    <a:pt x="7048" y="3941"/>
                    <a:pt x="7198" y="3316"/>
                  </a:cubicBezTo>
                  <a:lnTo>
                    <a:pt x="7198" y="3316"/>
                  </a:lnTo>
                  <a:cubicBezTo>
                    <a:pt x="6807" y="3359"/>
                    <a:pt x="6567" y="3749"/>
                    <a:pt x="6385" y="4097"/>
                  </a:cubicBezTo>
                  <a:cubicBezTo>
                    <a:pt x="6241" y="4380"/>
                    <a:pt x="6096" y="4658"/>
                    <a:pt x="5952" y="4942"/>
                  </a:cubicBezTo>
                  <a:cubicBezTo>
                    <a:pt x="6005" y="4621"/>
                    <a:pt x="5968" y="4284"/>
                    <a:pt x="5839" y="3984"/>
                  </a:cubicBezTo>
                  <a:cubicBezTo>
                    <a:pt x="5775" y="4316"/>
                    <a:pt x="5577" y="4407"/>
                    <a:pt x="5305" y="4605"/>
                  </a:cubicBezTo>
                  <a:cubicBezTo>
                    <a:pt x="5246" y="4166"/>
                    <a:pt x="5347" y="3712"/>
                    <a:pt x="5588" y="3343"/>
                  </a:cubicBezTo>
                  <a:cubicBezTo>
                    <a:pt x="5333" y="3282"/>
                    <a:pt x="5092" y="3215"/>
                    <a:pt x="4868" y="3215"/>
                  </a:cubicBezTo>
                  <a:cubicBezTo>
                    <a:pt x="4673" y="3215"/>
                    <a:pt x="4490" y="3266"/>
                    <a:pt x="4321" y="3417"/>
                  </a:cubicBezTo>
                  <a:cubicBezTo>
                    <a:pt x="4406" y="3107"/>
                    <a:pt x="4486" y="2797"/>
                    <a:pt x="4572" y="2487"/>
                  </a:cubicBezTo>
                  <a:lnTo>
                    <a:pt x="4572" y="2487"/>
                  </a:lnTo>
                  <a:cubicBezTo>
                    <a:pt x="4214" y="2546"/>
                    <a:pt x="3882" y="2738"/>
                    <a:pt x="3647" y="3016"/>
                  </a:cubicBezTo>
                  <a:cubicBezTo>
                    <a:pt x="3593" y="2808"/>
                    <a:pt x="3535" y="2605"/>
                    <a:pt x="3481" y="2401"/>
                  </a:cubicBezTo>
                  <a:cubicBezTo>
                    <a:pt x="3214" y="2551"/>
                    <a:pt x="2850" y="2503"/>
                    <a:pt x="2583" y="2653"/>
                  </a:cubicBezTo>
                  <a:cubicBezTo>
                    <a:pt x="2492" y="2482"/>
                    <a:pt x="2486" y="2268"/>
                    <a:pt x="2572" y="2091"/>
                  </a:cubicBezTo>
                  <a:cubicBezTo>
                    <a:pt x="2658" y="1920"/>
                    <a:pt x="2834" y="1792"/>
                    <a:pt x="3027" y="1765"/>
                  </a:cubicBezTo>
                  <a:cubicBezTo>
                    <a:pt x="2853" y="1736"/>
                    <a:pt x="2678" y="1716"/>
                    <a:pt x="2508" y="1716"/>
                  </a:cubicBezTo>
                  <a:cubicBezTo>
                    <a:pt x="2182" y="1716"/>
                    <a:pt x="1872" y="1789"/>
                    <a:pt x="1615" y="2011"/>
                  </a:cubicBezTo>
                  <a:cubicBezTo>
                    <a:pt x="1738" y="1524"/>
                    <a:pt x="1855" y="1038"/>
                    <a:pt x="1978" y="551"/>
                  </a:cubicBezTo>
                  <a:lnTo>
                    <a:pt x="1978" y="551"/>
                  </a:lnTo>
                  <a:cubicBezTo>
                    <a:pt x="1775" y="647"/>
                    <a:pt x="1572" y="744"/>
                    <a:pt x="1369" y="840"/>
                  </a:cubicBezTo>
                  <a:cubicBezTo>
                    <a:pt x="1347" y="572"/>
                    <a:pt x="647" y="0"/>
                    <a:pt x="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8049020" y="608593"/>
              <a:ext cx="1016003" cy="716700"/>
            </a:xfrm>
            <a:custGeom>
              <a:avLst/>
              <a:gdLst/>
              <a:ahLst/>
              <a:cxnLst/>
              <a:rect l="l" t="t" r="r" b="b"/>
              <a:pathLst>
                <a:path w="14843" h="10705" extrusionOk="0">
                  <a:moveTo>
                    <a:pt x="772" y="1"/>
                  </a:moveTo>
                  <a:lnTo>
                    <a:pt x="1174" y="1134"/>
                  </a:lnTo>
                  <a:cubicBezTo>
                    <a:pt x="1115" y="1094"/>
                    <a:pt x="145" y="438"/>
                    <a:pt x="33" y="438"/>
                  </a:cubicBezTo>
                  <a:cubicBezTo>
                    <a:pt x="13" y="438"/>
                    <a:pt x="21" y="459"/>
                    <a:pt x="67" y="509"/>
                  </a:cubicBezTo>
                  <a:cubicBezTo>
                    <a:pt x="75" y="497"/>
                    <a:pt x="82" y="492"/>
                    <a:pt x="88" y="492"/>
                  </a:cubicBezTo>
                  <a:cubicBezTo>
                    <a:pt x="218" y="492"/>
                    <a:pt x="1" y="2787"/>
                    <a:pt x="135" y="2787"/>
                  </a:cubicBezTo>
                  <a:cubicBezTo>
                    <a:pt x="142" y="2787"/>
                    <a:pt x="149" y="2782"/>
                    <a:pt x="157" y="2771"/>
                  </a:cubicBezTo>
                  <a:cubicBezTo>
                    <a:pt x="259" y="3311"/>
                    <a:pt x="1671" y="2830"/>
                    <a:pt x="1772" y="3370"/>
                  </a:cubicBezTo>
                  <a:cubicBezTo>
                    <a:pt x="1802" y="3353"/>
                    <a:pt x="1830" y="3347"/>
                    <a:pt x="1857" y="3347"/>
                  </a:cubicBezTo>
                  <a:cubicBezTo>
                    <a:pt x="1972" y="3347"/>
                    <a:pt x="2068" y="3462"/>
                    <a:pt x="2130" y="3462"/>
                  </a:cubicBezTo>
                  <a:cubicBezTo>
                    <a:pt x="2156" y="3462"/>
                    <a:pt x="2176" y="3442"/>
                    <a:pt x="2190" y="3386"/>
                  </a:cubicBezTo>
                  <a:cubicBezTo>
                    <a:pt x="2660" y="3525"/>
                    <a:pt x="2318" y="4059"/>
                    <a:pt x="2441" y="4493"/>
                  </a:cubicBezTo>
                  <a:cubicBezTo>
                    <a:pt x="2444" y="4426"/>
                    <a:pt x="2498" y="4404"/>
                    <a:pt x="2580" y="4404"/>
                  </a:cubicBezTo>
                  <a:cubicBezTo>
                    <a:pt x="2738" y="4404"/>
                    <a:pt x="2996" y="4486"/>
                    <a:pt x="3174" y="4486"/>
                  </a:cubicBezTo>
                  <a:cubicBezTo>
                    <a:pt x="3259" y="4486"/>
                    <a:pt x="3326" y="4467"/>
                    <a:pt x="3355" y="4412"/>
                  </a:cubicBezTo>
                  <a:cubicBezTo>
                    <a:pt x="3425" y="4728"/>
                    <a:pt x="3484" y="4765"/>
                    <a:pt x="3762" y="4910"/>
                  </a:cubicBezTo>
                  <a:cubicBezTo>
                    <a:pt x="4077" y="5076"/>
                    <a:pt x="4366" y="5204"/>
                    <a:pt x="4596" y="5471"/>
                  </a:cubicBezTo>
                  <a:cubicBezTo>
                    <a:pt x="4721" y="5620"/>
                    <a:pt x="4844" y="5648"/>
                    <a:pt x="4956" y="5648"/>
                  </a:cubicBezTo>
                  <a:cubicBezTo>
                    <a:pt x="5026" y="5648"/>
                    <a:pt x="5091" y="5637"/>
                    <a:pt x="5149" y="5637"/>
                  </a:cubicBezTo>
                  <a:cubicBezTo>
                    <a:pt x="5259" y="5637"/>
                    <a:pt x="5347" y="5675"/>
                    <a:pt x="5398" y="5894"/>
                  </a:cubicBezTo>
                  <a:cubicBezTo>
                    <a:pt x="6163" y="5942"/>
                    <a:pt x="6960" y="6060"/>
                    <a:pt x="7724" y="6108"/>
                  </a:cubicBezTo>
                  <a:cubicBezTo>
                    <a:pt x="7837" y="6263"/>
                    <a:pt x="7853" y="6482"/>
                    <a:pt x="7735" y="6637"/>
                  </a:cubicBezTo>
                  <a:cubicBezTo>
                    <a:pt x="7888" y="6580"/>
                    <a:pt x="8051" y="6553"/>
                    <a:pt x="8215" y="6553"/>
                  </a:cubicBezTo>
                  <a:cubicBezTo>
                    <a:pt x="8605" y="6553"/>
                    <a:pt x="8999" y="6709"/>
                    <a:pt x="9270" y="6995"/>
                  </a:cubicBezTo>
                  <a:cubicBezTo>
                    <a:pt x="9446" y="7183"/>
                    <a:pt x="9596" y="7434"/>
                    <a:pt x="9848" y="7493"/>
                  </a:cubicBezTo>
                  <a:cubicBezTo>
                    <a:pt x="9708" y="7519"/>
                    <a:pt x="9602" y="7696"/>
                    <a:pt x="9462" y="7717"/>
                  </a:cubicBezTo>
                  <a:cubicBezTo>
                    <a:pt x="9970" y="7808"/>
                    <a:pt x="10484" y="7894"/>
                    <a:pt x="10997" y="7985"/>
                  </a:cubicBezTo>
                  <a:cubicBezTo>
                    <a:pt x="10789" y="8081"/>
                    <a:pt x="10698" y="8199"/>
                    <a:pt x="10527" y="8348"/>
                  </a:cubicBezTo>
                  <a:cubicBezTo>
                    <a:pt x="10541" y="8348"/>
                    <a:pt x="10556" y="8348"/>
                    <a:pt x="10571" y="8348"/>
                  </a:cubicBezTo>
                  <a:cubicBezTo>
                    <a:pt x="11064" y="8348"/>
                    <a:pt x="11549" y="8608"/>
                    <a:pt x="11773" y="9054"/>
                  </a:cubicBezTo>
                  <a:cubicBezTo>
                    <a:pt x="11795" y="9041"/>
                    <a:pt x="11818" y="9035"/>
                    <a:pt x="11841" y="9035"/>
                  </a:cubicBezTo>
                  <a:cubicBezTo>
                    <a:pt x="12079" y="9035"/>
                    <a:pt x="12393" y="9630"/>
                    <a:pt x="12408" y="9630"/>
                  </a:cubicBezTo>
                  <a:cubicBezTo>
                    <a:pt x="12410" y="9630"/>
                    <a:pt x="12404" y="9613"/>
                    <a:pt x="12388" y="9573"/>
                  </a:cubicBezTo>
                  <a:lnTo>
                    <a:pt x="12388" y="9573"/>
                  </a:lnTo>
                  <a:cubicBezTo>
                    <a:pt x="12467" y="9656"/>
                    <a:pt x="12539" y="9688"/>
                    <a:pt x="12608" y="9688"/>
                  </a:cubicBezTo>
                  <a:cubicBezTo>
                    <a:pt x="12822" y="9688"/>
                    <a:pt x="12995" y="9378"/>
                    <a:pt x="13208" y="9378"/>
                  </a:cubicBezTo>
                  <a:cubicBezTo>
                    <a:pt x="13275" y="9378"/>
                    <a:pt x="13347" y="9409"/>
                    <a:pt x="13425" y="9493"/>
                  </a:cubicBezTo>
                  <a:cubicBezTo>
                    <a:pt x="13422" y="9472"/>
                    <a:pt x="13421" y="9463"/>
                    <a:pt x="13423" y="9463"/>
                  </a:cubicBezTo>
                  <a:lnTo>
                    <a:pt x="13423" y="9463"/>
                  </a:lnTo>
                  <a:cubicBezTo>
                    <a:pt x="13440" y="9463"/>
                    <a:pt x="13656" y="10277"/>
                    <a:pt x="13673" y="10277"/>
                  </a:cubicBezTo>
                  <a:cubicBezTo>
                    <a:pt x="13675" y="10277"/>
                    <a:pt x="13674" y="10268"/>
                    <a:pt x="13671" y="10247"/>
                  </a:cubicBezTo>
                  <a:lnTo>
                    <a:pt x="13671" y="10247"/>
                  </a:lnTo>
                  <a:cubicBezTo>
                    <a:pt x="13809" y="10394"/>
                    <a:pt x="13913" y="10436"/>
                    <a:pt x="13993" y="10436"/>
                  </a:cubicBezTo>
                  <a:cubicBezTo>
                    <a:pt x="14104" y="10436"/>
                    <a:pt x="14168" y="10353"/>
                    <a:pt x="14209" y="10353"/>
                  </a:cubicBezTo>
                  <a:cubicBezTo>
                    <a:pt x="14242" y="10353"/>
                    <a:pt x="14260" y="10409"/>
                    <a:pt x="14275" y="10610"/>
                  </a:cubicBezTo>
                  <a:cubicBezTo>
                    <a:pt x="14266" y="10510"/>
                    <a:pt x="14251" y="10475"/>
                    <a:pt x="14239" y="10475"/>
                  </a:cubicBezTo>
                  <a:cubicBezTo>
                    <a:pt x="14208" y="10475"/>
                    <a:pt x="14191" y="10704"/>
                    <a:pt x="14293" y="10704"/>
                  </a:cubicBezTo>
                  <a:cubicBezTo>
                    <a:pt x="14303" y="10704"/>
                    <a:pt x="14315" y="10702"/>
                    <a:pt x="14329" y="10696"/>
                  </a:cubicBezTo>
                  <a:lnTo>
                    <a:pt x="14842" y="8840"/>
                  </a:lnTo>
                  <a:cubicBezTo>
                    <a:pt x="14767" y="8498"/>
                    <a:pt x="14650" y="8033"/>
                    <a:pt x="14591" y="7733"/>
                  </a:cubicBezTo>
                  <a:cubicBezTo>
                    <a:pt x="14297" y="8049"/>
                    <a:pt x="14003" y="8364"/>
                    <a:pt x="13703" y="8680"/>
                  </a:cubicBezTo>
                  <a:cubicBezTo>
                    <a:pt x="13698" y="8477"/>
                    <a:pt x="13693" y="8273"/>
                    <a:pt x="13687" y="8070"/>
                  </a:cubicBezTo>
                  <a:cubicBezTo>
                    <a:pt x="13654" y="8082"/>
                    <a:pt x="13616" y="8087"/>
                    <a:pt x="13574" y="8087"/>
                  </a:cubicBezTo>
                  <a:cubicBezTo>
                    <a:pt x="13440" y="8087"/>
                    <a:pt x="13275" y="8037"/>
                    <a:pt x="13139" y="8037"/>
                  </a:cubicBezTo>
                  <a:cubicBezTo>
                    <a:pt x="13098" y="8037"/>
                    <a:pt x="13059" y="8042"/>
                    <a:pt x="13024" y="8054"/>
                  </a:cubicBezTo>
                  <a:cubicBezTo>
                    <a:pt x="13372" y="7707"/>
                    <a:pt x="13703" y="7070"/>
                    <a:pt x="13725" y="6584"/>
                  </a:cubicBezTo>
                  <a:lnTo>
                    <a:pt x="13725" y="6584"/>
                  </a:lnTo>
                  <a:cubicBezTo>
                    <a:pt x="13377" y="6632"/>
                    <a:pt x="13072" y="6856"/>
                    <a:pt x="12853" y="7134"/>
                  </a:cubicBezTo>
                  <a:cubicBezTo>
                    <a:pt x="12634" y="7407"/>
                    <a:pt x="12404" y="7450"/>
                    <a:pt x="12259" y="7765"/>
                  </a:cubicBezTo>
                  <a:lnTo>
                    <a:pt x="12329" y="7022"/>
                  </a:lnTo>
                  <a:lnTo>
                    <a:pt x="12329" y="7022"/>
                  </a:lnTo>
                  <a:cubicBezTo>
                    <a:pt x="12056" y="7113"/>
                    <a:pt x="11783" y="7209"/>
                    <a:pt x="11511" y="7306"/>
                  </a:cubicBezTo>
                  <a:cubicBezTo>
                    <a:pt x="11537" y="6979"/>
                    <a:pt x="11810" y="6616"/>
                    <a:pt x="12077" y="6429"/>
                  </a:cubicBezTo>
                  <a:cubicBezTo>
                    <a:pt x="11992" y="6421"/>
                    <a:pt x="11906" y="6417"/>
                    <a:pt x="11820" y="6417"/>
                  </a:cubicBezTo>
                  <a:cubicBezTo>
                    <a:pt x="11181" y="6417"/>
                    <a:pt x="10534" y="6632"/>
                    <a:pt x="10190" y="7150"/>
                  </a:cubicBezTo>
                  <a:cubicBezTo>
                    <a:pt x="10479" y="6680"/>
                    <a:pt x="10596" y="6108"/>
                    <a:pt x="10521" y="5557"/>
                  </a:cubicBezTo>
                  <a:lnTo>
                    <a:pt x="10521" y="5557"/>
                  </a:lnTo>
                  <a:cubicBezTo>
                    <a:pt x="10216" y="5894"/>
                    <a:pt x="9874" y="6017"/>
                    <a:pt x="9489" y="6257"/>
                  </a:cubicBezTo>
                  <a:cubicBezTo>
                    <a:pt x="9548" y="6017"/>
                    <a:pt x="9612" y="5594"/>
                    <a:pt x="9671" y="5322"/>
                  </a:cubicBezTo>
                  <a:lnTo>
                    <a:pt x="9671" y="5322"/>
                  </a:lnTo>
                  <a:cubicBezTo>
                    <a:pt x="9618" y="5450"/>
                    <a:pt x="9473" y="5535"/>
                    <a:pt x="9334" y="5557"/>
                  </a:cubicBezTo>
                  <a:cubicBezTo>
                    <a:pt x="9303" y="5561"/>
                    <a:pt x="9271" y="5563"/>
                    <a:pt x="9240" y="5563"/>
                  </a:cubicBezTo>
                  <a:cubicBezTo>
                    <a:pt x="9106" y="5563"/>
                    <a:pt x="8972" y="5530"/>
                    <a:pt x="8842" y="5509"/>
                  </a:cubicBezTo>
                  <a:cubicBezTo>
                    <a:pt x="8711" y="5483"/>
                    <a:pt x="8551" y="5382"/>
                    <a:pt x="8418" y="5382"/>
                  </a:cubicBezTo>
                  <a:cubicBezTo>
                    <a:pt x="8382" y="5382"/>
                    <a:pt x="8349" y="5389"/>
                    <a:pt x="8318" y="5407"/>
                  </a:cubicBezTo>
                  <a:cubicBezTo>
                    <a:pt x="8511" y="5156"/>
                    <a:pt x="8698" y="4899"/>
                    <a:pt x="8890" y="4642"/>
                  </a:cubicBezTo>
                  <a:cubicBezTo>
                    <a:pt x="8835" y="4637"/>
                    <a:pt x="8780" y="4634"/>
                    <a:pt x="8725" y="4634"/>
                  </a:cubicBezTo>
                  <a:cubicBezTo>
                    <a:pt x="8219" y="4634"/>
                    <a:pt x="7710" y="4875"/>
                    <a:pt x="7532" y="5343"/>
                  </a:cubicBezTo>
                  <a:cubicBezTo>
                    <a:pt x="7516" y="4995"/>
                    <a:pt x="7505" y="4653"/>
                    <a:pt x="7489" y="4311"/>
                  </a:cubicBezTo>
                  <a:cubicBezTo>
                    <a:pt x="7489" y="4717"/>
                    <a:pt x="7238" y="5011"/>
                    <a:pt x="6858" y="5177"/>
                  </a:cubicBezTo>
                  <a:cubicBezTo>
                    <a:pt x="7013" y="4557"/>
                    <a:pt x="7168" y="3936"/>
                    <a:pt x="7323" y="3316"/>
                  </a:cubicBezTo>
                  <a:lnTo>
                    <a:pt x="7323" y="3316"/>
                  </a:lnTo>
                  <a:cubicBezTo>
                    <a:pt x="6933" y="3354"/>
                    <a:pt x="6692" y="3749"/>
                    <a:pt x="6511" y="4097"/>
                  </a:cubicBezTo>
                  <a:cubicBezTo>
                    <a:pt x="6361" y="4375"/>
                    <a:pt x="6216" y="4658"/>
                    <a:pt x="6072" y="4937"/>
                  </a:cubicBezTo>
                  <a:cubicBezTo>
                    <a:pt x="6131" y="4616"/>
                    <a:pt x="6093" y="4284"/>
                    <a:pt x="5960" y="3985"/>
                  </a:cubicBezTo>
                  <a:cubicBezTo>
                    <a:pt x="5896" y="4316"/>
                    <a:pt x="5698" y="4402"/>
                    <a:pt x="5425" y="4600"/>
                  </a:cubicBezTo>
                  <a:cubicBezTo>
                    <a:pt x="5366" y="4166"/>
                    <a:pt x="5468" y="3712"/>
                    <a:pt x="5708" y="3343"/>
                  </a:cubicBezTo>
                  <a:cubicBezTo>
                    <a:pt x="5455" y="3280"/>
                    <a:pt x="5215" y="3210"/>
                    <a:pt x="4989" y="3210"/>
                  </a:cubicBezTo>
                  <a:cubicBezTo>
                    <a:pt x="4795" y="3210"/>
                    <a:pt x="4612" y="3262"/>
                    <a:pt x="4441" y="3412"/>
                  </a:cubicBezTo>
                  <a:cubicBezTo>
                    <a:pt x="4527" y="3102"/>
                    <a:pt x="4612" y="2797"/>
                    <a:pt x="4692" y="2482"/>
                  </a:cubicBezTo>
                  <a:lnTo>
                    <a:pt x="4692" y="2482"/>
                  </a:lnTo>
                  <a:cubicBezTo>
                    <a:pt x="4339" y="2546"/>
                    <a:pt x="4002" y="2733"/>
                    <a:pt x="3767" y="3011"/>
                  </a:cubicBezTo>
                  <a:cubicBezTo>
                    <a:pt x="3714" y="2808"/>
                    <a:pt x="3660" y="2605"/>
                    <a:pt x="3607" y="2396"/>
                  </a:cubicBezTo>
                  <a:cubicBezTo>
                    <a:pt x="3339" y="2551"/>
                    <a:pt x="2976" y="2498"/>
                    <a:pt x="2708" y="2653"/>
                  </a:cubicBezTo>
                  <a:cubicBezTo>
                    <a:pt x="2612" y="2482"/>
                    <a:pt x="2607" y="2268"/>
                    <a:pt x="2692" y="2092"/>
                  </a:cubicBezTo>
                  <a:cubicBezTo>
                    <a:pt x="2778" y="1915"/>
                    <a:pt x="2954" y="1792"/>
                    <a:pt x="3147" y="1765"/>
                  </a:cubicBezTo>
                  <a:cubicBezTo>
                    <a:pt x="2974" y="1736"/>
                    <a:pt x="2799" y="1716"/>
                    <a:pt x="2628" y="1716"/>
                  </a:cubicBezTo>
                  <a:cubicBezTo>
                    <a:pt x="2303" y="1716"/>
                    <a:pt x="1993" y="1788"/>
                    <a:pt x="1740" y="2006"/>
                  </a:cubicBezTo>
                  <a:cubicBezTo>
                    <a:pt x="1858" y="1519"/>
                    <a:pt x="1981" y="1033"/>
                    <a:pt x="2104" y="546"/>
                  </a:cubicBezTo>
                  <a:lnTo>
                    <a:pt x="2104" y="546"/>
                  </a:lnTo>
                  <a:cubicBezTo>
                    <a:pt x="1895" y="642"/>
                    <a:pt x="1692" y="739"/>
                    <a:pt x="1489" y="840"/>
                  </a:cubicBezTo>
                  <a:cubicBezTo>
                    <a:pt x="1473" y="573"/>
                    <a:pt x="773" y="1"/>
                    <a:pt x="7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30"/>
          <p:cNvSpPr/>
          <p:nvPr/>
        </p:nvSpPr>
        <p:spPr>
          <a:xfrm>
            <a:off x="-617002" y="3179534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0"/>
          <p:cNvSpPr/>
          <p:nvPr/>
        </p:nvSpPr>
        <p:spPr>
          <a:xfrm>
            <a:off x="445719" y="-225628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0"/>
          <p:cNvSpPr/>
          <p:nvPr/>
        </p:nvSpPr>
        <p:spPr>
          <a:xfrm>
            <a:off x="7153169" y="-352216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0"/>
          <p:cNvSpPr/>
          <p:nvPr/>
        </p:nvSpPr>
        <p:spPr>
          <a:xfrm>
            <a:off x="8363719" y="116858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" name="Google Shape;407;p30"/>
          <p:cNvGrpSpPr/>
          <p:nvPr/>
        </p:nvGrpSpPr>
        <p:grpSpPr>
          <a:xfrm>
            <a:off x="4620889" y="1385833"/>
            <a:ext cx="9062091" cy="5863036"/>
            <a:chOff x="4620889" y="1385833"/>
            <a:chExt cx="9062091" cy="5863036"/>
          </a:xfrm>
        </p:grpSpPr>
        <p:sp>
          <p:nvSpPr>
            <p:cNvPr id="408" name="Google Shape;408;p30"/>
            <p:cNvSpPr/>
            <p:nvPr/>
          </p:nvSpPr>
          <p:spPr>
            <a:xfrm>
              <a:off x="9394938" y="2201999"/>
              <a:ext cx="1728951" cy="1090980"/>
            </a:xfrm>
            <a:custGeom>
              <a:avLst/>
              <a:gdLst/>
              <a:ahLst/>
              <a:cxnLst/>
              <a:rect l="l" t="t" r="r" b="b"/>
              <a:pathLst>
                <a:path w="24354" h="15200" extrusionOk="0">
                  <a:moveTo>
                    <a:pt x="22803" y="1"/>
                  </a:moveTo>
                  <a:lnTo>
                    <a:pt x="22803" y="1"/>
                  </a:lnTo>
                  <a:cubicBezTo>
                    <a:pt x="23076" y="17"/>
                    <a:pt x="23338" y="215"/>
                    <a:pt x="23429" y="482"/>
                  </a:cubicBezTo>
                  <a:cubicBezTo>
                    <a:pt x="22953" y="391"/>
                    <a:pt x="22482" y="300"/>
                    <a:pt x="22012" y="204"/>
                  </a:cubicBezTo>
                  <a:lnTo>
                    <a:pt x="22012" y="204"/>
                  </a:lnTo>
                  <a:cubicBezTo>
                    <a:pt x="22209" y="557"/>
                    <a:pt x="22407" y="915"/>
                    <a:pt x="22605" y="1268"/>
                  </a:cubicBezTo>
                  <a:cubicBezTo>
                    <a:pt x="22461" y="1204"/>
                    <a:pt x="22316" y="1140"/>
                    <a:pt x="22172" y="1076"/>
                  </a:cubicBezTo>
                  <a:lnTo>
                    <a:pt x="22172" y="1076"/>
                  </a:lnTo>
                  <a:cubicBezTo>
                    <a:pt x="22204" y="1365"/>
                    <a:pt x="22236" y="1653"/>
                    <a:pt x="22268" y="1942"/>
                  </a:cubicBezTo>
                  <a:cubicBezTo>
                    <a:pt x="21969" y="1744"/>
                    <a:pt x="21669" y="1546"/>
                    <a:pt x="21370" y="1348"/>
                  </a:cubicBezTo>
                  <a:lnTo>
                    <a:pt x="21370" y="1348"/>
                  </a:lnTo>
                  <a:cubicBezTo>
                    <a:pt x="21423" y="1504"/>
                    <a:pt x="21354" y="1701"/>
                    <a:pt x="21209" y="1782"/>
                  </a:cubicBezTo>
                  <a:cubicBezTo>
                    <a:pt x="21156" y="1573"/>
                    <a:pt x="21102" y="1365"/>
                    <a:pt x="21049" y="1161"/>
                  </a:cubicBezTo>
                  <a:cubicBezTo>
                    <a:pt x="20889" y="1637"/>
                    <a:pt x="20728" y="2113"/>
                    <a:pt x="20568" y="2589"/>
                  </a:cubicBezTo>
                  <a:cubicBezTo>
                    <a:pt x="20231" y="2423"/>
                    <a:pt x="19835" y="2365"/>
                    <a:pt x="19498" y="2199"/>
                  </a:cubicBezTo>
                  <a:lnTo>
                    <a:pt x="19498" y="2199"/>
                  </a:lnTo>
                  <a:cubicBezTo>
                    <a:pt x="19723" y="2418"/>
                    <a:pt x="19830" y="2766"/>
                    <a:pt x="19771" y="3076"/>
                  </a:cubicBezTo>
                  <a:cubicBezTo>
                    <a:pt x="19771" y="2957"/>
                    <a:pt x="19657" y="2843"/>
                    <a:pt x="19534" y="2843"/>
                  </a:cubicBezTo>
                  <a:cubicBezTo>
                    <a:pt x="19524" y="2843"/>
                    <a:pt x="19514" y="2844"/>
                    <a:pt x="19503" y="2846"/>
                  </a:cubicBezTo>
                  <a:cubicBezTo>
                    <a:pt x="19354" y="2862"/>
                    <a:pt x="19236" y="3017"/>
                    <a:pt x="19225" y="3177"/>
                  </a:cubicBezTo>
                  <a:cubicBezTo>
                    <a:pt x="19219" y="3238"/>
                    <a:pt x="19161" y="3250"/>
                    <a:pt x="19097" y="3250"/>
                  </a:cubicBezTo>
                  <a:cubicBezTo>
                    <a:pt x="19056" y="3250"/>
                    <a:pt x="19013" y="3245"/>
                    <a:pt x="18979" y="3245"/>
                  </a:cubicBezTo>
                  <a:cubicBezTo>
                    <a:pt x="18929" y="3245"/>
                    <a:pt x="18899" y="3255"/>
                    <a:pt x="18926" y="3306"/>
                  </a:cubicBezTo>
                  <a:cubicBezTo>
                    <a:pt x="18584" y="3097"/>
                    <a:pt x="18664" y="3209"/>
                    <a:pt x="18322" y="3001"/>
                  </a:cubicBezTo>
                  <a:cubicBezTo>
                    <a:pt x="18290" y="3113"/>
                    <a:pt x="18263" y="3226"/>
                    <a:pt x="18231" y="3343"/>
                  </a:cubicBezTo>
                  <a:cubicBezTo>
                    <a:pt x="18231" y="3316"/>
                    <a:pt x="18225" y="3305"/>
                    <a:pt x="18214" y="3305"/>
                  </a:cubicBezTo>
                  <a:cubicBezTo>
                    <a:pt x="18140" y="3305"/>
                    <a:pt x="17835" y="3910"/>
                    <a:pt x="17835" y="3910"/>
                  </a:cubicBezTo>
                  <a:lnTo>
                    <a:pt x="17284" y="3311"/>
                  </a:lnTo>
                  <a:lnTo>
                    <a:pt x="17284" y="3311"/>
                  </a:lnTo>
                  <a:cubicBezTo>
                    <a:pt x="17284" y="3311"/>
                    <a:pt x="17364" y="3632"/>
                    <a:pt x="17445" y="3782"/>
                  </a:cubicBezTo>
                  <a:cubicBezTo>
                    <a:pt x="17562" y="3990"/>
                    <a:pt x="17675" y="4199"/>
                    <a:pt x="17787" y="4407"/>
                  </a:cubicBezTo>
                  <a:cubicBezTo>
                    <a:pt x="17621" y="4242"/>
                    <a:pt x="17461" y="4070"/>
                    <a:pt x="17300" y="3899"/>
                  </a:cubicBezTo>
                  <a:cubicBezTo>
                    <a:pt x="17284" y="4119"/>
                    <a:pt x="17263" y="4338"/>
                    <a:pt x="17241" y="4552"/>
                  </a:cubicBezTo>
                  <a:cubicBezTo>
                    <a:pt x="17236" y="4648"/>
                    <a:pt x="17220" y="4750"/>
                    <a:pt x="17167" y="4824"/>
                  </a:cubicBezTo>
                  <a:cubicBezTo>
                    <a:pt x="17116" y="4892"/>
                    <a:pt x="17040" y="4921"/>
                    <a:pt x="16959" y="4921"/>
                  </a:cubicBezTo>
                  <a:cubicBezTo>
                    <a:pt x="16840" y="4921"/>
                    <a:pt x="16712" y="4859"/>
                    <a:pt x="16642" y="4760"/>
                  </a:cubicBezTo>
                  <a:cubicBezTo>
                    <a:pt x="16519" y="4589"/>
                    <a:pt x="16514" y="4370"/>
                    <a:pt x="16509" y="4161"/>
                  </a:cubicBezTo>
                  <a:cubicBezTo>
                    <a:pt x="16370" y="4595"/>
                    <a:pt x="16172" y="5006"/>
                    <a:pt x="15926" y="5386"/>
                  </a:cubicBezTo>
                  <a:cubicBezTo>
                    <a:pt x="15856" y="5081"/>
                    <a:pt x="15648" y="4819"/>
                    <a:pt x="15380" y="4675"/>
                  </a:cubicBezTo>
                  <a:cubicBezTo>
                    <a:pt x="15311" y="4985"/>
                    <a:pt x="15236" y="5300"/>
                    <a:pt x="15166" y="5611"/>
                  </a:cubicBezTo>
                  <a:cubicBezTo>
                    <a:pt x="15140" y="5423"/>
                    <a:pt x="14979" y="5263"/>
                    <a:pt x="14792" y="5252"/>
                  </a:cubicBezTo>
                  <a:lnTo>
                    <a:pt x="14776" y="5878"/>
                  </a:lnTo>
                  <a:cubicBezTo>
                    <a:pt x="14523" y="5756"/>
                    <a:pt x="14243" y="5694"/>
                    <a:pt x="13962" y="5694"/>
                  </a:cubicBezTo>
                  <a:cubicBezTo>
                    <a:pt x="13691" y="5694"/>
                    <a:pt x="13419" y="5752"/>
                    <a:pt x="13172" y="5867"/>
                  </a:cubicBezTo>
                  <a:cubicBezTo>
                    <a:pt x="13396" y="5969"/>
                    <a:pt x="13701" y="6306"/>
                    <a:pt x="13760" y="6552"/>
                  </a:cubicBezTo>
                  <a:cubicBezTo>
                    <a:pt x="13723" y="6556"/>
                    <a:pt x="13687" y="6558"/>
                    <a:pt x="13651" y="6558"/>
                  </a:cubicBezTo>
                  <a:cubicBezTo>
                    <a:pt x="13435" y="6558"/>
                    <a:pt x="13233" y="6487"/>
                    <a:pt x="13086" y="6322"/>
                  </a:cubicBezTo>
                  <a:lnTo>
                    <a:pt x="13086" y="6322"/>
                  </a:lnTo>
                  <a:cubicBezTo>
                    <a:pt x="13118" y="6600"/>
                    <a:pt x="13156" y="6878"/>
                    <a:pt x="13193" y="7161"/>
                  </a:cubicBezTo>
                  <a:cubicBezTo>
                    <a:pt x="12851" y="6808"/>
                    <a:pt x="12300" y="6584"/>
                    <a:pt x="11824" y="6488"/>
                  </a:cubicBezTo>
                  <a:lnTo>
                    <a:pt x="11824" y="6488"/>
                  </a:lnTo>
                  <a:cubicBezTo>
                    <a:pt x="11867" y="6734"/>
                    <a:pt x="11915" y="6969"/>
                    <a:pt x="11963" y="7210"/>
                  </a:cubicBezTo>
                  <a:cubicBezTo>
                    <a:pt x="11792" y="7103"/>
                    <a:pt x="11621" y="6990"/>
                    <a:pt x="11450" y="6878"/>
                  </a:cubicBezTo>
                  <a:cubicBezTo>
                    <a:pt x="11391" y="7263"/>
                    <a:pt x="11332" y="7648"/>
                    <a:pt x="11268" y="8033"/>
                  </a:cubicBezTo>
                  <a:cubicBezTo>
                    <a:pt x="11081" y="7493"/>
                    <a:pt x="10605" y="7124"/>
                    <a:pt x="10065" y="6958"/>
                  </a:cubicBezTo>
                  <a:lnTo>
                    <a:pt x="10065" y="6958"/>
                  </a:lnTo>
                  <a:cubicBezTo>
                    <a:pt x="10289" y="7188"/>
                    <a:pt x="10412" y="7621"/>
                    <a:pt x="10386" y="7948"/>
                  </a:cubicBezTo>
                  <a:cubicBezTo>
                    <a:pt x="10386" y="7731"/>
                    <a:pt x="10184" y="7547"/>
                    <a:pt x="9978" y="7547"/>
                  </a:cubicBezTo>
                  <a:cubicBezTo>
                    <a:pt x="9944" y="7547"/>
                    <a:pt x="9911" y="7552"/>
                    <a:pt x="9878" y="7562"/>
                  </a:cubicBezTo>
                  <a:cubicBezTo>
                    <a:pt x="10102" y="7899"/>
                    <a:pt x="10198" y="8322"/>
                    <a:pt x="10145" y="8734"/>
                  </a:cubicBezTo>
                  <a:cubicBezTo>
                    <a:pt x="9968" y="8632"/>
                    <a:pt x="9739" y="8423"/>
                    <a:pt x="9717" y="8210"/>
                  </a:cubicBezTo>
                  <a:cubicBezTo>
                    <a:pt x="9343" y="8386"/>
                    <a:pt x="9102" y="8835"/>
                    <a:pt x="9161" y="9252"/>
                  </a:cubicBezTo>
                  <a:cubicBezTo>
                    <a:pt x="8902" y="8955"/>
                    <a:pt x="8541" y="8813"/>
                    <a:pt x="8162" y="8813"/>
                  </a:cubicBezTo>
                  <a:cubicBezTo>
                    <a:pt x="8064" y="8813"/>
                    <a:pt x="7965" y="8822"/>
                    <a:pt x="7867" y="8841"/>
                  </a:cubicBezTo>
                  <a:cubicBezTo>
                    <a:pt x="8033" y="8948"/>
                    <a:pt x="8230" y="9145"/>
                    <a:pt x="8273" y="9343"/>
                  </a:cubicBezTo>
                  <a:cubicBezTo>
                    <a:pt x="8203" y="9319"/>
                    <a:pt x="8129" y="9307"/>
                    <a:pt x="8055" y="9307"/>
                  </a:cubicBezTo>
                  <a:cubicBezTo>
                    <a:pt x="7871" y="9307"/>
                    <a:pt x="7687" y="9381"/>
                    <a:pt x="7557" y="9514"/>
                  </a:cubicBezTo>
                  <a:cubicBezTo>
                    <a:pt x="7369" y="9702"/>
                    <a:pt x="7300" y="9996"/>
                    <a:pt x="7380" y="10252"/>
                  </a:cubicBezTo>
                  <a:cubicBezTo>
                    <a:pt x="7402" y="10322"/>
                    <a:pt x="7268" y="10354"/>
                    <a:pt x="7209" y="10386"/>
                  </a:cubicBezTo>
                  <a:cubicBezTo>
                    <a:pt x="7185" y="10400"/>
                    <a:pt x="7159" y="10406"/>
                    <a:pt x="7132" y="10406"/>
                  </a:cubicBezTo>
                  <a:cubicBezTo>
                    <a:pt x="7087" y="10406"/>
                    <a:pt x="7041" y="10388"/>
                    <a:pt x="7011" y="10354"/>
                  </a:cubicBezTo>
                  <a:cubicBezTo>
                    <a:pt x="7097" y="10188"/>
                    <a:pt x="7075" y="9974"/>
                    <a:pt x="6952" y="9830"/>
                  </a:cubicBezTo>
                  <a:cubicBezTo>
                    <a:pt x="6866" y="9732"/>
                    <a:pt x="6737" y="9674"/>
                    <a:pt x="6606" y="9674"/>
                  </a:cubicBezTo>
                  <a:cubicBezTo>
                    <a:pt x="6566" y="9674"/>
                    <a:pt x="6526" y="9680"/>
                    <a:pt x="6487" y="9691"/>
                  </a:cubicBezTo>
                  <a:cubicBezTo>
                    <a:pt x="6562" y="9696"/>
                    <a:pt x="6674" y="9851"/>
                    <a:pt x="6685" y="9921"/>
                  </a:cubicBezTo>
                  <a:cubicBezTo>
                    <a:pt x="6701" y="10087"/>
                    <a:pt x="6353" y="10525"/>
                    <a:pt x="6193" y="10563"/>
                  </a:cubicBezTo>
                  <a:cubicBezTo>
                    <a:pt x="6171" y="10567"/>
                    <a:pt x="6148" y="10569"/>
                    <a:pt x="6124" y="10569"/>
                  </a:cubicBezTo>
                  <a:cubicBezTo>
                    <a:pt x="5847" y="10569"/>
                    <a:pt x="5431" y="10281"/>
                    <a:pt x="5150" y="10247"/>
                  </a:cubicBezTo>
                  <a:lnTo>
                    <a:pt x="5150" y="10247"/>
                  </a:lnTo>
                  <a:cubicBezTo>
                    <a:pt x="5204" y="10637"/>
                    <a:pt x="5257" y="11028"/>
                    <a:pt x="5305" y="11424"/>
                  </a:cubicBezTo>
                  <a:cubicBezTo>
                    <a:pt x="5267" y="11430"/>
                    <a:pt x="5228" y="11434"/>
                    <a:pt x="5190" y="11434"/>
                  </a:cubicBezTo>
                  <a:cubicBezTo>
                    <a:pt x="4985" y="11434"/>
                    <a:pt x="4785" y="11337"/>
                    <a:pt x="4722" y="11135"/>
                  </a:cubicBezTo>
                  <a:cubicBezTo>
                    <a:pt x="4696" y="11327"/>
                    <a:pt x="4664" y="11514"/>
                    <a:pt x="4637" y="11702"/>
                  </a:cubicBezTo>
                  <a:cubicBezTo>
                    <a:pt x="4161" y="11204"/>
                    <a:pt x="3524" y="10862"/>
                    <a:pt x="2856" y="10718"/>
                  </a:cubicBezTo>
                  <a:lnTo>
                    <a:pt x="2856" y="10718"/>
                  </a:lnTo>
                  <a:cubicBezTo>
                    <a:pt x="3118" y="10942"/>
                    <a:pt x="3305" y="11247"/>
                    <a:pt x="3401" y="11584"/>
                  </a:cubicBezTo>
                  <a:cubicBezTo>
                    <a:pt x="3273" y="11525"/>
                    <a:pt x="3118" y="11530"/>
                    <a:pt x="2990" y="11472"/>
                  </a:cubicBezTo>
                  <a:cubicBezTo>
                    <a:pt x="2974" y="11766"/>
                    <a:pt x="2952" y="12065"/>
                    <a:pt x="2936" y="12359"/>
                  </a:cubicBezTo>
                  <a:cubicBezTo>
                    <a:pt x="2877" y="12231"/>
                    <a:pt x="2813" y="12092"/>
                    <a:pt x="2690" y="12012"/>
                  </a:cubicBezTo>
                  <a:cubicBezTo>
                    <a:pt x="2644" y="11980"/>
                    <a:pt x="2587" y="11965"/>
                    <a:pt x="2531" y="11965"/>
                  </a:cubicBezTo>
                  <a:cubicBezTo>
                    <a:pt x="2443" y="11965"/>
                    <a:pt x="2359" y="12003"/>
                    <a:pt x="2327" y="12081"/>
                  </a:cubicBezTo>
                  <a:cubicBezTo>
                    <a:pt x="2294" y="12140"/>
                    <a:pt x="2300" y="12204"/>
                    <a:pt x="2305" y="12263"/>
                  </a:cubicBezTo>
                  <a:cubicBezTo>
                    <a:pt x="2316" y="12450"/>
                    <a:pt x="2321" y="12632"/>
                    <a:pt x="2332" y="12819"/>
                  </a:cubicBezTo>
                  <a:cubicBezTo>
                    <a:pt x="2321" y="12819"/>
                    <a:pt x="2305" y="12825"/>
                    <a:pt x="2289" y="12825"/>
                  </a:cubicBezTo>
                  <a:cubicBezTo>
                    <a:pt x="1824" y="12408"/>
                    <a:pt x="1220" y="12162"/>
                    <a:pt x="605" y="12140"/>
                  </a:cubicBezTo>
                  <a:lnTo>
                    <a:pt x="605" y="12140"/>
                  </a:lnTo>
                  <a:cubicBezTo>
                    <a:pt x="786" y="12418"/>
                    <a:pt x="1107" y="12728"/>
                    <a:pt x="1289" y="13001"/>
                  </a:cubicBezTo>
                  <a:cubicBezTo>
                    <a:pt x="1102" y="12889"/>
                    <a:pt x="915" y="12777"/>
                    <a:pt x="728" y="12659"/>
                  </a:cubicBezTo>
                  <a:cubicBezTo>
                    <a:pt x="717" y="12809"/>
                    <a:pt x="706" y="12953"/>
                    <a:pt x="696" y="13103"/>
                  </a:cubicBezTo>
                  <a:cubicBezTo>
                    <a:pt x="535" y="12857"/>
                    <a:pt x="278" y="12680"/>
                    <a:pt x="0" y="12616"/>
                  </a:cubicBezTo>
                  <a:lnTo>
                    <a:pt x="0" y="12616"/>
                  </a:lnTo>
                  <a:cubicBezTo>
                    <a:pt x="48" y="12787"/>
                    <a:pt x="583" y="14108"/>
                    <a:pt x="209" y="14269"/>
                  </a:cubicBezTo>
                  <a:lnTo>
                    <a:pt x="1455" y="15199"/>
                  </a:lnTo>
                  <a:lnTo>
                    <a:pt x="5444" y="13263"/>
                  </a:lnTo>
                  <a:lnTo>
                    <a:pt x="24300" y="2707"/>
                  </a:lnTo>
                  <a:lnTo>
                    <a:pt x="24354" y="520"/>
                  </a:lnTo>
                  <a:lnTo>
                    <a:pt x="24354" y="514"/>
                  </a:lnTo>
                  <a:cubicBezTo>
                    <a:pt x="23905" y="188"/>
                    <a:pt x="23354" y="6"/>
                    <a:pt x="22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9" name="Google Shape;409;p30"/>
            <p:cNvGrpSpPr/>
            <p:nvPr/>
          </p:nvGrpSpPr>
          <p:grpSpPr>
            <a:xfrm>
              <a:off x="4620889" y="1385833"/>
              <a:ext cx="9062091" cy="5863036"/>
              <a:chOff x="3567706" y="527370"/>
              <a:chExt cx="4572657" cy="2958141"/>
            </a:xfrm>
          </p:grpSpPr>
          <p:grpSp>
            <p:nvGrpSpPr>
              <p:cNvPr id="410" name="Google Shape;410;p30"/>
              <p:cNvGrpSpPr/>
              <p:nvPr/>
            </p:nvGrpSpPr>
            <p:grpSpPr>
              <a:xfrm>
                <a:off x="3885388" y="713975"/>
                <a:ext cx="4254975" cy="2771536"/>
                <a:chOff x="3885388" y="713975"/>
                <a:chExt cx="4254975" cy="2771536"/>
              </a:xfrm>
            </p:grpSpPr>
            <p:sp>
              <p:nvSpPr>
                <p:cNvPr id="411" name="Google Shape;411;p30"/>
                <p:cNvSpPr/>
                <p:nvPr/>
              </p:nvSpPr>
              <p:spPr>
                <a:xfrm>
                  <a:off x="4764277" y="1343683"/>
                  <a:ext cx="819168" cy="448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8" h="14392" extrusionOk="0">
                      <a:moveTo>
                        <a:pt x="6562" y="1"/>
                      </a:moveTo>
                      <a:lnTo>
                        <a:pt x="6562" y="1"/>
                      </a:lnTo>
                      <a:cubicBezTo>
                        <a:pt x="6883" y="536"/>
                        <a:pt x="6893" y="1332"/>
                        <a:pt x="6802" y="1947"/>
                      </a:cubicBezTo>
                      <a:cubicBezTo>
                        <a:pt x="6808" y="1798"/>
                        <a:pt x="6658" y="1498"/>
                        <a:pt x="6658" y="1498"/>
                      </a:cubicBezTo>
                      <a:cubicBezTo>
                        <a:pt x="6658" y="1498"/>
                        <a:pt x="6524" y="1038"/>
                        <a:pt x="6428" y="1001"/>
                      </a:cubicBezTo>
                      <a:lnTo>
                        <a:pt x="6428" y="1001"/>
                      </a:lnTo>
                      <a:cubicBezTo>
                        <a:pt x="6481" y="1284"/>
                        <a:pt x="6503" y="1894"/>
                        <a:pt x="6556" y="2172"/>
                      </a:cubicBezTo>
                      <a:cubicBezTo>
                        <a:pt x="6300" y="1985"/>
                        <a:pt x="6112" y="1092"/>
                        <a:pt x="6005" y="792"/>
                      </a:cubicBezTo>
                      <a:lnTo>
                        <a:pt x="6005" y="792"/>
                      </a:lnTo>
                      <a:cubicBezTo>
                        <a:pt x="6048" y="947"/>
                        <a:pt x="6080" y="1728"/>
                        <a:pt x="6123" y="1878"/>
                      </a:cubicBezTo>
                      <a:cubicBezTo>
                        <a:pt x="5850" y="1552"/>
                        <a:pt x="5578" y="1220"/>
                        <a:pt x="5305" y="894"/>
                      </a:cubicBezTo>
                      <a:lnTo>
                        <a:pt x="5305" y="894"/>
                      </a:lnTo>
                      <a:cubicBezTo>
                        <a:pt x="5321" y="1295"/>
                        <a:pt x="5337" y="1691"/>
                        <a:pt x="5353" y="2092"/>
                      </a:cubicBezTo>
                      <a:cubicBezTo>
                        <a:pt x="5043" y="1669"/>
                        <a:pt x="4733" y="1241"/>
                        <a:pt x="4423" y="819"/>
                      </a:cubicBezTo>
                      <a:lnTo>
                        <a:pt x="4423" y="819"/>
                      </a:lnTo>
                      <a:cubicBezTo>
                        <a:pt x="4487" y="1375"/>
                        <a:pt x="4289" y="1953"/>
                        <a:pt x="3893" y="2348"/>
                      </a:cubicBezTo>
                      <a:cubicBezTo>
                        <a:pt x="3738" y="1926"/>
                        <a:pt x="3583" y="1503"/>
                        <a:pt x="3433" y="1081"/>
                      </a:cubicBezTo>
                      <a:lnTo>
                        <a:pt x="3433" y="1081"/>
                      </a:lnTo>
                      <a:cubicBezTo>
                        <a:pt x="3439" y="1594"/>
                        <a:pt x="3251" y="2102"/>
                        <a:pt x="2925" y="2493"/>
                      </a:cubicBezTo>
                      <a:cubicBezTo>
                        <a:pt x="2658" y="1878"/>
                        <a:pt x="2562" y="1193"/>
                        <a:pt x="2636" y="525"/>
                      </a:cubicBezTo>
                      <a:lnTo>
                        <a:pt x="2636" y="525"/>
                      </a:lnTo>
                      <a:cubicBezTo>
                        <a:pt x="2241" y="990"/>
                        <a:pt x="1941" y="1546"/>
                        <a:pt x="1770" y="2134"/>
                      </a:cubicBezTo>
                      <a:cubicBezTo>
                        <a:pt x="1524" y="1685"/>
                        <a:pt x="1417" y="1156"/>
                        <a:pt x="1476" y="648"/>
                      </a:cubicBezTo>
                      <a:lnTo>
                        <a:pt x="1476" y="648"/>
                      </a:lnTo>
                      <a:cubicBezTo>
                        <a:pt x="1214" y="1236"/>
                        <a:pt x="1091" y="1889"/>
                        <a:pt x="1123" y="2536"/>
                      </a:cubicBezTo>
                      <a:cubicBezTo>
                        <a:pt x="861" y="2124"/>
                        <a:pt x="604" y="1717"/>
                        <a:pt x="342" y="1311"/>
                      </a:cubicBezTo>
                      <a:lnTo>
                        <a:pt x="342" y="1311"/>
                      </a:lnTo>
                      <a:cubicBezTo>
                        <a:pt x="396" y="1648"/>
                        <a:pt x="444" y="1985"/>
                        <a:pt x="497" y="2322"/>
                      </a:cubicBezTo>
                      <a:cubicBezTo>
                        <a:pt x="332" y="2263"/>
                        <a:pt x="166" y="2204"/>
                        <a:pt x="0" y="2151"/>
                      </a:cubicBezTo>
                      <a:lnTo>
                        <a:pt x="0" y="2151"/>
                      </a:lnTo>
                      <a:cubicBezTo>
                        <a:pt x="257" y="2279"/>
                        <a:pt x="476" y="2498"/>
                        <a:pt x="599" y="2766"/>
                      </a:cubicBezTo>
                      <a:cubicBezTo>
                        <a:pt x="701" y="3001"/>
                        <a:pt x="754" y="3290"/>
                        <a:pt x="979" y="3423"/>
                      </a:cubicBezTo>
                      <a:cubicBezTo>
                        <a:pt x="1067" y="3476"/>
                        <a:pt x="1169" y="3492"/>
                        <a:pt x="1274" y="3492"/>
                      </a:cubicBezTo>
                      <a:cubicBezTo>
                        <a:pt x="1361" y="3492"/>
                        <a:pt x="1450" y="3481"/>
                        <a:pt x="1535" y="3471"/>
                      </a:cubicBezTo>
                      <a:cubicBezTo>
                        <a:pt x="2305" y="3365"/>
                        <a:pt x="3087" y="3271"/>
                        <a:pt x="3866" y="3271"/>
                      </a:cubicBezTo>
                      <a:cubicBezTo>
                        <a:pt x="4179" y="3271"/>
                        <a:pt x="4491" y="3286"/>
                        <a:pt x="4802" y="3322"/>
                      </a:cubicBezTo>
                      <a:cubicBezTo>
                        <a:pt x="5776" y="3429"/>
                        <a:pt x="6743" y="3739"/>
                        <a:pt x="7524" y="4343"/>
                      </a:cubicBezTo>
                      <a:cubicBezTo>
                        <a:pt x="7888" y="4621"/>
                        <a:pt x="8230" y="4942"/>
                        <a:pt x="8621" y="5199"/>
                      </a:cubicBezTo>
                      <a:cubicBezTo>
                        <a:pt x="9022" y="5471"/>
                        <a:pt x="9465" y="5664"/>
                        <a:pt x="9883" y="5899"/>
                      </a:cubicBezTo>
                      <a:cubicBezTo>
                        <a:pt x="9883" y="5899"/>
                        <a:pt x="11016" y="6359"/>
                        <a:pt x="13097" y="7525"/>
                      </a:cubicBezTo>
                      <a:cubicBezTo>
                        <a:pt x="13343" y="7664"/>
                        <a:pt x="14471" y="8466"/>
                        <a:pt x="14733" y="8616"/>
                      </a:cubicBezTo>
                      <a:cubicBezTo>
                        <a:pt x="15214" y="8883"/>
                        <a:pt x="16952" y="9413"/>
                        <a:pt x="17466" y="9696"/>
                      </a:cubicBezTo>
                      <a:cubicBezTo>
                        <a:pt x="21733" y="12087"/>
                        <a:pt x="25049" y="14391"/>
                        <a:pt x="25049" y="14391"/>
                      </a:cubicBezTo>
                      <a:lnTo>
                        <a:pt x="26140" y="13359"/>
                      </a:lnTo>
                      <a:lnTo>
                        <a:pt x="25493" y="13359"/>
                      </a:lnTo>
                      <a:lnTo>
                        <a:pt x="25862" y="12504"/>
                      </a:lnTo>
                      <a:lnTo>
                        <a:pt x="25856" y="12504"/>
                      </a:lnTo>
                      <a:cubicBezTo>
                        <a:pt x="25899" y="12311"/>
                        <a:pt x="26102" y="12113"/>
                        <a:pt x="26268" y="12001"/>
                      </a:cubicBezTo>
                      <a:cubicBezTo>
                        <a:pt x="26173" y="11984"/>
                        <a:pt x="26078" y="11976"/>
                        <a:pt x="25984" y="11976"/>
                      </a:cubicBezTo>
                      <a:cubicBezTo>
                        <a:pt x="25599" y="11976"/>
                        <a:pt x="25230" y="12118"/>
                        <a:pt x="24969" y="12418"/>
                      </a:cubicBezTo>
                      <a:cubicBezTo>
                        <a:pt x="25027" y="11996"/>
                        <a:pt x="24792" y="11552"/>
                        <a:pt x="24418" y="11375"/>
                      </a:cubicBezTo>
                      <a:cubicBezTo>
                        <a:pt x="24391" y="11589"/>
                        <a:pt x="24166" y="11798"/>
                        <a:pt x="23985" y="11894"/>
                      </a:cubicBezTo>
                      <a:cubicBezTo>
                        <a:pt x="23936" y="11488"/>
                        <a:pt x="24033" y="11065"/>
                        <a:pt x="24257" y="10723"/>
                      </a:cubicBezTo>
                      <a:cubicBezTo>
                        <a:pt x="24226" y="10714"/>
                        <a:pt x="24194" y="10709"/>
                        <a:pt x="24163" y="10709"/>
                      </a:cubicBezTo>
                      <a:cubicBezTo>
                        <a:pt x="23955" y="10709"/>
                        <a:pt x="23749" y="10895"/>
                        <a:pt x="23749" y="11113"/>
                      </a:cubicBezTo>
                      <a:cubicBezTo>
                        <a:pt x="23717" y="10787"/>
                        <a:pt x="23840" y="10354"/>
                        <a:pt x="24065" y="10124"/>
                      </a:cubicBezTo>
                      <a:lnTo>
                        <a:pt x="24065" y="10124"/>
                      </a:lnTo>
                      <a:cubicBezTo>
                        <a:pt x="23530" y="10290"/>
                        <a:pt x="23054" y="10653"/>
                        <a:pt x="22861" y="11194"/>
                      </a:cubicBezTo>
                      <a:cubicBezTo>
                        <a:pt x="22803" y="10808"/>
                        <a:pt x="22744" y="10429"/>
                        <a:pt x="22680" y="10044"/>
                      </a:cubicBezTo>
                      <a:cubicBezTo>
                        <a:pt x="22509" y="10156"/>
                        <a:pt x="22343" y="10263"/>
                        <a:pt x="22172" y="10375"/>
                      </a:cubicBezTo>
                      <a:cubicBezTo>
                        <a:pt x="22214" y="10135"/>
                        <a:pt x="22263" y="9894"/>
                        <a:pt x="22311" y="9653"/>
                      </a:cubicBezTo>
                      <a:lnTo>
                        <a:pt x="22311" y="9653"/>
                      </a:lnTo>
                      <a:cubicBezTo>
                        <a:pt x="21829" y="9750"/>
                        <a:pt x="21284" y="9969"/>
                        <a:pt x="20942" y="10322"/>
                      </a:cubicBezTo>
                      <a:cubicBezTo>
                        <a:pt x="20974" y="10044"/>
                        <a:pt x="21011" y="9766"/>
                        <a:pt x="21049" y="9482"/>
                      </a:cubicBezTo>
                      <a:lnTo>
                        <a:pt x="21049" y="9482"/>
                      </a:lnTo>
                      <a:cubicBezTo>
                        <a:pt x="20898" y="9651"/>
                        <a:pt x="20698" y="9718"/>
                        <a:pt x="20484" y="9718"/>
                      </a:cubicBezTo>
                      <a:cubicBezTo>
                        <a:pt x="20446" y="9718"/>
                        <a:pt x="20408" y="9716"/>
                        <a:pt x="20369" y="9712"/>
                      </a:cubicBezTo>
                      <a:cubicBezTo>
                        <a:pt x="20428" y="9472"/>
                        <a:pt x="20733" y="9129"/>
                        <a:pt x="20958" y="9033"/>
                      </a:cubicBezTo>
                      <a:cubicBezTo>
                        <a:pt x="20709" y="8917"/>
                        <a:pt x="20436" y="8858"/>
                        <a:pt x="20163" y="8858"/>
                      </a:cubicBezTo>
                      <a:cubicBezTo>
                        <a:pt x="19884" y="8858"/>
                        <a:pt x="19605" y="8919"/>
                        <a:pt x="19353" y="9044"/>
                      </a:cubicBezTo>
                      <a:lnTo>
                        <a:pt x="19337" y="8418"/>
                      </a:lnTo>
                      <a:cubicBezTo>
                        <a:pt x="19156" y="8429"/>
                        <a:pt x="18990" y="8589"/>
                        <a:pt x="18963" y="8776"/>
                      </a:cubicBezTo>
                      <a:cubicBezTo>
                        <a:pt x="18893" y="8461"/>
                        <a:pt x="18824" y="8151"/>
                        <a:pt x="18749" y="7840"/>
                      </a:cubicBezTo>
                      <a:cubicBezTo>
                        <a:pt x="18482" y="7985"/>
                        <a:pt x="18279" y="8247"/>
                        <a:pt x="18204" y="8552"/>
                      </a:cubicBezTo>
                      <a:cubicBezTo>
                        <a:pt x="17958" y="8172"/>
                        <a:pt x="17760" y="7755"/>
                        <a:pt x="17621" y="7322"/>
                      </a:cubicBezTo>
                      <a:cubicBezTo>
                        <a:pt x="17621" y="7530"/>
                        <a:pt x="17610" y="7755"/>
                        <a:pt x="17492" y="7926"/>
                      </a:cubicBezTo>
                      <a:cubicBezTo>
                        <a:pt x="17419" y="8024"/>
                        <a:pt x="17292" y="8087"/>
                        <a:pt x="17174" y="8087"/>
                      </a:cubicBezTo>
                      <a:cubicBezTo>
                        <a:pt x="17094" y="8087"/>
                        <a:pt x="17018" y="8058"/>
                        <a:pt x="16968" y="7990"/>
                      </a:cubicBezTo>
                      <a:cubicBezTo>
                        <a:pt x="16909" y="7915"/>
                        <a:pt x="16899" y="7814"/>
                        <a:pt x="16888" y="7718"/>
                      </a:cubicBezTo>
                      <a:cubicBezTo>
                        <a:pt x="16872" y="7498"/>
                        <a:pt x="16851" y="7279"/>
                        <a:pt x="16835" y="7065"/>
                      </a:cubicBezTo>
                      <a:cubicBezTo>
                        <a:pt x="16669" y="7236"/>
                        <a:pt x="16508" y="7402"/>
                        <a:pt x="16348" y="7573"/>
                      </a:cubicBezTo>
                      <a:cubicBezTo>
                        <a:pt x="16460" y="7359"/>
                        <a:pt x="16573" y="7156"/>
                        <a:pt x="16685" y="6947"/>
                      </a:cubicBezTo>
                      <a:cubicBezTo>
                        <a:pt x="16765" y="6798"/>
                        <a:pt x="16845" y="6643"/>
                        <a:pt x="16845" y="6471"/>
                      </a:cubicBezTo>
                      <a:cubicBezTo>
                        <a:pt x="16841" y="6211"/>
                        <a:pt x="16597" y="5991"/>
                        <a:pt x="16351" y="5991"/>
                      </a:cubicBezTo>
                      <a:cubicBezTo>
                        <a:pt x="16314" y="5991"/>
                        <a:pt x="16277" y="5996"/>
                        <a:pt x="16241" y="6006"/>
                      </a:cubicBezTo>
                      <a:cubicBezTo>
                        <a:pt x="16032" y="6070"/>
                        <a:pt x="15899" y="6290"/>
                        <a:pt x="15899" y="6509"/>
                      </a:cubicBezTo>
                      <a:cubicBezTo>
                        <a:pt x="15867" y="6391"/>
                        <a:pt x="15840" y="6279"/>
                        <a:pt x="15808" y="6167"/>
                      </a:cubicBezTo>
                      <a:cubicBezTo>
                        <a:pt x="15466" y="6375"/>
                        <a:pt x="15546" y="6263"/>
                        <a:pt x="15209" y="6466"/>
                      </a:cubicBezTo>
                      <a:cubicBezTo>
                        <a:pt x="15235" y="6419"/>
                        <a:pt x="15208" y="6409"/>
                        <a:pt x="15160" y="6409"/>
                      </a:cubicBezTo>
                      <a:cubicBezTo>
                        <a:pt x="15126" y="6409"/>
                        <a:pt x="15083" y="6414"/>
                        <a:pt x="15042" y="6414"/>
                      </a:cubicBezTo>
                      <a:cubicBezTo>
                        <a:pt x="14976" y="6414"/>
                        <a:pt x="14916" y="6402"/>
                        <a:pt x="14909" y="6338"/>
                      </a:cubicBezTo>
                      <a:cubicBezTo>
                        <a:pt x="14893" y="6183"/>
                        <a:pt x="14781" y="6028"/>
                        <a:pt x="14626" y="6006"/>
                      </a:cubicBezTo>
                      <a:cubicBezTo>
                        <a:pt x="14618" y="6005"/>
                        <a:pt x="14610" y="6005"/>
                        <a:pt x="14602" y="6005"/>
                      </a:cubicBezTo>
                      <a:cubicBezTo>
                        <a:pt x="14481" y="6005"/>
                        <a:pt x="14359" y="6116"/>
                        <a:pt x="14359" y="6236"/>
                      </a:cubicBezTo>
                      <a:cubicBezTo>
                        <a:pt x="14305" y="5926"/>
                        <a:pt x="14412" y="5578"/>
                        <a:pt x="14631" y="5365"/>
                      </a:cubicBezTo>
                      <a:lnTo>
                        <a:pt x="14631" y="5365"/>
                      </a:lnTo>
                      <a:cubicBezTo>
                        <a:pt x="14300" y="5525"/>
                        <a:pt x="13899" y="5589"/>
                        <a:pt x="13562" y="5755"/>
                      </a:cubicBezTo>
                      <a:cubicBezTo>
                        <a:pt x="13401" y="5279"/>
                        <a:pt x="13246" y="4803"/>
                        <a:pt x="13086" y="4322"/>
                      </a:cubicBezTo>
                      <a:cubicBezTo>
                        <a:pt x="13032" y="4530"/>
                        <a:pt x="12974" y="4739"/>
                        <a:pt x="12920" y="4947"/>
                      </a:cubicBezTo>
                      <a:cubicBezTo>
                        <a:pt x="12776" y="4867"/>
                        <a:pt x="12706" y="4669"/>
                        <a:pt x="12760" y="4514"/>
                      </a:cubicBezTo>
                      <a:lnTo>
                        <a:pt x="12760" y="4514"/>
                      </a:lnTo>
                      <a:cubicBezTo>
                        <a:pt x="12466" y="4707"/>
                        <a:pt x="12166" y="4910"/>
                        <a:pt x="11861" y="5108"/>
                      </a:cubicBezTo>
                      <a:cubicBezTo>
                        <a:pt x="11899" y="4819"/>
                        <a:pt x="11931" y="4530"/>
                        <a:pt x="11958" y="4241"/>
                      </a:cubicBezTo>
                      <a:lnTo>
                        <a:pt x="11958" y="4241"/>
                      </a:lnTo>
                      <a:cubicBezTo>
                        <a:pt x="11813" y="4306"/>
                        <a:pt x="11674" y="4364"/>
                        <a:pt x="11530" y="4434"/>
                      </a:cubicBezTo>
                      <a:cubicBezTo>
                        <a:pt x="11722" y="4076"/>
                        <a:pt x="11920" y="3723"/>
                        <a:pt x="12118" y="3370"/>
                      </a:cubicBezTo>
                      <a:lnTo>
                        <a:pt x="12118" y="3370"/>
                      </a:lnTo>
                      <a:cubicBezTo>
                        <a:pt x="11647" y="3461"/>
                        <a:pt x="11177" y="3557"/>
                        <a:pt x="10701" y="3648"/>
                      </a:cubicBezTo>
                      <a:cubicBezTo>
                        <a:pt x="10797" y="3375"/>
                        <a:pt x="11054" y="3183"/>
                        <a:pt x="11332" y="3167"/>
                      </a:cubicBezTo>
                      <a:cubicBezTo>
                        <a:pt x="10834" y="3167"/>
                        <a:pt x="10348" y="3316"/>
                        <a:pt x="9925" y="3584"/>
                      </a:cubicBezTo>
                      <a:cubicBezTo>
                        <a:pt x="10048" y="3439"/>
                        <a:pt x="10246" y="3316"/>
                        <a:pt x="10353" y="3225"/>
                      </a:cubicBezTo>
                      <a:lnTo>
                        <a:pt x="10353" y="3225"/>
                      </a:lnTo>
                      <a:cubicBezTo>
                        <a:pt x="9952" y="3370"/>
                        <a:pt x="9551" y="3520"/>
                        <a:pt x="9150" y="3669"/>
                      </a:cubicBezTo>
                      <a:cubicBezTo>
                        <a:pt x="9139" y="3209"/>
                        <a:pt x="9123" y="2755"/>
                        <a:pt x="9113" y="2295"/>
                      </a:cubicBezTo>
                      <a:cubicBezTo>
                        <a:pt x="8973" y="2471"/>
                        <a:pt x="8829" y="2653"/>
                        <a:pt x="8690" y="2830"/>
                      </a:cubicBezTo>
                      <a:cubicBezTo>
                        <a:pt x="8631" y="2455"/>
                        <a:pt x="8567" y="2081"/>
                        <a:pt x="8503" y="1707"/>
                      </a:cubicBezTo>
                      <a:cubicBezTo>
                        <a:pt x="8396" y="1942"/>
                        <a:pt x="8294" y="2177"/>
                        <a:pt x="8187" y="2413"/>
                      </a:cubicBezTo>
                      <a:cubicBezTo>
                        <a:pt x="8107" y="1899"/>
                        <a:pt x="7861" y="1407"/>
                        <a:pt x="7498" y="1038"/>
                      </a:cubicBezTo>
                      <a:lnTo>
                        <a:pt x="7498" y="1038"/>
                      </a:lnTo>
                      <a:cubicBezTo>
                        <a:pt x="7519" y="1108"/>
                        <a:pt x="7407" y="1359"/>
                        <a:pt x="7428" y="1429"/>
                      </a:cubicBezTo>
                      <a:cubicBezTo>
                        <a:pt x="7225" y="931"/>
                        <a:pt x="7006" y="306"/>
                        <a:pt x="65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12" name="Google Shape;412;p30"/>
                <p:cNvGrpSpPr/>
                <p:nvPr/>
              </p:nvGrpSpPr>
              <p:grpSpPr>
                <a:xfrm>
                  <a:off x="3885388" y="713975"/>
                  <a:ext cx="4254975" cy="2771536"/>
                  <a:chOff x="3885388" y="713975"/>
                  <a:chExt cx="4254975" cy="2771536"/>
                </a:xfrm>
              </p:grpSpPr>
              <p:sp>
                <p:nvSpPr>
                  <p:cNvPr id="413" name="Google Shape;413;p30"/>
                  <p:cNvSpPr/>
                  <p:nvPr/>
                </p:nvSpPr>
                <p:spPr>
                  <a:xfrm>
                    <a:off x="4484108" y="1455243"/>
                    <a:ext cx="715290" cy="4129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7" h="13242" extrusionOk="0">
                        <a:moveTo>
                          <a:pt x="11466" y="1"/>
                        </a:moveTo>
                        <a:cubicBezTo>
                          <a:pt x="5134" y="1"/>
                          <a:pt x="0" y="2963"/>
                          <a:pt x="0" y="6621"/>
                        </a:cubicBezTo>
                        <a:cubicBezTo>
                          <a:pt x="0" y="10279"/>
                          <a:pt x="5134" y="13242"/>
                          <a:pt x="11466" y="13242"/>
                        </a:cubicBezTo>
                        <a:cubicBezTo>
                          <a:pt x="17797" y="13242"/>
                          <a:pt x="22937" y="10279"/>
                          <a:pt x="22937" y="6621"/>
                        </a:cubicBezTo>
                        <a:cubicBezTo>
                          <a:pt x="22937" y="2963"/>
                          <a:pt x="17797" y="1"/>
                          <a:pt x="1146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4" name="Google Shape;414;p30"/>
                  <p:cNvSpPr/>
                  <p:nvPr/>
                </p:nvSpPr>
                <p:spPr>
                  <a:xfrm>
                    <a:off x="4585334" y="1496942"/>
                    <a:ext cx="1537309" cy="940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02" h="30055" extrusionOk="0">
                        <a:moveTo>
                          <a:pt x="16188" y="0"/>
                        </a:moveTo>
                        <a:lnTo>
                          <a:pt x="0" y="9375"/>
                        </a:lnTo>
                        <a:lnTo>
                          <a:pt x="35809" y="30054"/>
                        </a:lnTo>
                        <a:lnTo>
                          <a:pt x="52002" y="20675"/>
                        </a:lnTo>
                        <a:lnTo>
                          <a:pt x="16188" y="0"/>
                        </a:lnTo>
                        <a:close/>
                      </a:path>
                    </a:pathLst>
                  </a:custGeom>
                  <a:solidFill>
                    <a:srgbClr val="7D491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5" name="Google Shape;415;p30"/>
                  <p:cNvSpPr/>
                  <p:nvPr/>
                </p:nvSpPr>
                <p:spPr>
                  <a:xfrm>
                    <a:off x="3885388" y="713975"/>
                    <a:ext cx="4254975" cy="2771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43" h="88874" extrusionOk="0">
                        <a:moveTo>
                          <a:pt x="112030" y="0"/>
                        </a:moveTo>
                        <a:lnTo>
                          <a:pt x="73971" y="22225"/>
                        </a:lnTo>
                        <a:cubicBezTo>
                          <a:pt x="73698" y="22380"/>
                          <a:pt x="73425" y="22530"/>
                          <a:pt x="73147" y="22664"/>
                        </a:cubicBezTo>
                        <a:lnTo>
                          <a:pt x="70698" y="23872"/>
                        </a:lnTo>
                        <a:cubicBezTo>
                          <a:pt x="69954" y="24236"/>
                          <a:pt x="69249" y="24669"/>
                          <a:pt x="68591" y="25167"/>
                        </a:cubicBezTo>
                        <a:cubicBezTo>
                          <a:pt x="67783" y="25776"/>
                          <a:pt x="66906" y="26290"/>
                          <a:pt x="65981" y="26696"/>
                        </a:cubicBezTo>
                        <a:lnTo>
                          <a:pt x="64762" y="27231"/>
                        </a:lnTo>
                        <a:cubicBezTo>
                          <a:pt x="64297" y="27439"/>
                          <a:pt x="63837" y="27675"/>
                          <a:pt x="63398" y="27931"/>
                        </a:cubicBezTo>
                        <a:lnTo>
                          <a:pt x="60222" y="29803"/>
                        </a:lnTo>
                        <a:lnTo>
                          <a:pt x="33146" y="45376"/>
                        </a:lnTo>
                        <a:lnTo>
                          <a:pt x="29750" y="47482"/>
                        </a:lnTo>
                        <a:cubicBezTo>
                          <a:pt x="29365" y="47718"/>
                          <a:pt x="28964" y="47932"/>
                          <a:pt x="28552" y="48119"/>
                        </a:cubicBezTo>
                        <a:lnTo>
                          <a:pt x="28301" y="48237"/>
                        </a:lnTo>
                        <a:cubicBezTo>
                          <a:pt x="27520" y="48595"/>
                          <a:pt x="26782" y="49044"/>
                          <a:pt x="26108" y="49573"/>
                        </a:cubicBezTo>
                        <a:cubicBezTo>
                          <a:pt x="25520" y="50039"/>
                          <a:pt x="24884" y="50440"/>
                          <a:pt x="24215" y="50771"/>
                        </a:cubicBezTo>
                        <a:lnTo>
                          <a:pt x="19969" y="52873"/>
                        </a:lnTo>
                        <a:cubicBezTo>
                          <a:pt x="19622" y="53044"/>
                          <a:pt x="19279" y="53237"/>
                          <a:pt x="18953" y="53445"/>
                        </a:cubicBezTo>
                        <a:lnTo>
                          <a:pt x="14039" y="56574"/>
                        </a:lnTo>
                        <a:lnTo>
                          <a:pt x="1" y="64681"/>
                        </a:lnTo>
                        <a:lnTo>
                          <a:pt x="1" y="88874"/>
                        </a:lnTo>
                        <a:lnTo>
                          <a:pt x="136443" y="10102"/>
                        </a:lnTo>
                        <a:lnTo>
                          <a:pt x="136443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416" name="Google Shape;416;p30"/>
                <p:cNvSpPr/>
                <p:nvPr/>
              </p:nvSpPr>
              <p:spPr>
                <a:xfrm>
                  <a:off x="4410387" y="1638860"/>
                  <a:ext cx="569220" cy="40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3" h="12916" extrusionOk="0">
                      <a:moveTo>
                        <a:pt x="22" y="1"/>
                      </a:moveTo>
                      <a:cubicBezTo>
                        <a:pt x="348" y="535"/>
                        <a:pt x="476" y="1182"/>
                        <a:pt x="386" y="1803"/>
                      </a:cubicBezTo>
                      <a:cubicBezTo>
                        <a:pt x="390" y="1637"/>
                        <a:pt x="236" y="1491"/>
                        <a:pt x="78" y="1491"/>
                      </a:cubicBezTo>
                      <a:cubicBezTo>
                        <a:pt x="52" y="1491"/>
                        <a:pt x="26" y="1495"/>
                        <a:pt x="1" y="1503"/>
                      </a:cubicBezTo>
                      <a:cubicBezTo>
                        <a:pt x="503" y="2006"/>
                        <a:pt x="771" y="2370"/>
                        <a:pt x="621" y="3065"/>
                      </a:cubicBezTo>
                      <a:cubicBezTo>
                        <a:pt x="612" y="3053"/>
                        <a:pt x="602" y="3048"/>
                        <a:pt x="591" y="3048"/>
                      </a:cubicBezTo>
                      <a:cubicBezTo>
                        <a:pt x="533" y="3048"/>
                        <a:pt x="459" y="3202"/>
                        <a:pt x="404" y="3202"/>
                      </a:cubicBezTo>
                      <a:cubicBezTo>
                        <a:pt x="394" y="3202"/>
                        <a:pt x="384" y="3196"/>
                        <a:pt x="375" y="3182"/>
                      </a:cubicBezTo>
                      <a:lnTo>
                        <a:pt x="375" y="3182"/>
                      </a:lnTo>
                      <a:cubicBezTo>
                        <a:pt x="482" y="3348"/>
                        <a:pt x="583" y="3514"/>
                        <a:pt x="690" y="3680"/>
                      </a:cubicBezTo>
                      <a:cubicBezTo>
                        <a:pt x="867" y="3963"/>
                        <a:pt x="1043" y="4241"/>
                        <a:pt x="1257" y="4493"/>
                      </a:cubicBezTo>
                      <a:cubicBezTo>
                        <a:pt x="1813" y="5129"/>
                        <a:pt x="2589" y="5525"/>
                        <a:pt x="3348" y="5899"/>
                      </a:cubicBezTo>
                      <a:lnTo>
                        <a:pt x="15963" y="12915"/>
                      </a:lnTo>
                      <a:lnTo>
                        <a:pt x="16402" y="12338"/>
                      </a:lnTo>
                      <a:lnTo>
                        <a:pt x="17851" y="12915"/>
                      </a:lnTo>
                      <a:cubicBezTo>
                        <a:pt x="17851" y="12915"/>
                        <a:pt x="18252" y="11552"/>
                        <a:pt x="17878" y="11375"/>
                      </a:cubicBezTo>
                      <a:lnTo>
                        <a:pt x="17878" y="11375"/>
                      </a:lnTo>
                      <a:cubicBezTo>
                        <a:pt x="17857" y="11589"/>
                        <a:pt x="17627" y="11792"/>
                        <a:pt x="17445" y="11894"/>
                      </a:cubicBezTo>
                      <a:cubicBezTo>
                        <a:pt x="17397" y="11487"/>
                        <a:pt x="17493" y="11060"/>
                        <a:pt x="17718" y="10723"/>
                      </a:cubicBezTo>
                      <a:cubicBezTo>
                        <a:pt x="17686" y="10714"/>
                        <a:pt x="17655" y="10709"/>
                        <a:pt x="17623" y="10709"/>
                      </a:cubicBezTo>
                      <a:cubicBezTo>
                        <a:pt x="17415" y="10709"/>
                        <a:pt x="17209" y="10895"/>
                        <a:pt x="17209" y="11113"/>
                      </a:cubicBezTo>
                      <a:cubicBezTo>
                        <a:pt x="17177" y="10787"/>
                        <a:pt x="17300" y="10354"/>
                        <a:pt x="17525" y="10124"/>
                      </a:cubicBezTo>
                      <a:lnTo>
                        <a:pt x="17525" y="10124"/>
                      </a:lnTo>
                      <a:cubicBezTo>
                        <a:pt x="16990" y="10290"/>
                        <a:pt x="16514" y="10653"/>
                        <a:pt x="16327" y="11193"/>
                      </a:cubicBezTo>
                      <a:cubicBezTo>
                        <a:pt x="16263" y="10808"/>
                        <a:pt x="16204" y="10429"/>
                        <a:pt x="16140" y="10044"/>
                      </a:cubicBezTo>
                      <a:cubicBezTo>
                        <a:pt x="15974" y="10156"/>
                        <a:pt x="15803" y="10263"/>
                        <a:pt x="15632" y="10375"/>
                      </a:cubicBezTo>
                      <a:cubicBezTo>
                        <a:pt x="15680" y="10135"/>
                        <a:pt x="15723" y="9894"/>
                        <a:pt x="15771" y="9653"/>
                      </a:cubicBezTo>
                      <a:lnTo>
                        <a:pt x="15771" y="9653"/>
                      </a:lnTo>
                      <a:cubicBezTo>
                        <a:pt x="15290" y="9749"/>
                        <a:pt x="14744" y="9969"/>
                        <a:pt x="14402" y="10322"/>
                      </a:cubicBezTo>
                      <a:cubicBezTo>
                        <a:pt x="14434" y="10044"/>
                        <a:pt x="14471" y="9766"/>
                        <a:pt x="14509" y="9482"/>
                      </a:cubicBezTo>
                      <a:lnTo>
                        <a:pt x="14509" y="9482"/>
                      </a:lnTo>
                      <a:cubicBezTo>
                        <a:pt x="14359" y="9650"/>
                        <a:pt x="14158" y="9718"/>
                        <a:pt x="13944" y="9718"/>
                      </a:cubicBezTo>
                      <a:cubicBezTo>
                        <a:pt x="13906" y="9718"/>
                        <a:pt x="13868" y="9716"/>
                        <a:pt x="13830" y="9712"/>
                      </a:cubicBezTo>
                      <a:cubicBezTo>
                        <a:pt x="13894" y="9471"/>
                        <a:pt x="14199" y="9129"/>
                        <a:pt x="14418" y="9033"/>
                      </a:cubicBezTo>
                      <a:cubicBezTo>
                        <a:pt x="14169" y="8917"/>
                        <a:pt x="13896" y="8858"/>
                        <a:pt x="13623" y="8858"/>
                      </a:cubicBezTo>
                      <a:cubicBezTo>
                        <a:pt x="13344" y="8858"/>
                        <a:pt x="13065" y="8919"/>
                        <a:pt x="12814" y="9044"/>
                      </a:cubicBezTo>
                      <a:lnTo>
                        <a:pt x="12803" y="8418"/>
                      </a:lnTo>
                      <a:cubicBezTo>
                        <a:pt x="12616" y="8429"/>
                        <a:pt x="12450" y="8589"/>
                        <a:pt x="12423" y="8776"/>
                      </a:cubicBezTo>
                      <a:cubicBezTo>
                        <a:pt x="12354" y="8461"/>
                        <a:pt x="12284" y="8151"/>
                        <a:pt x="12215" y="7840"/>
                      </a:cubicBezTo>
                      <a:cubicBezTo>
                        <a:pt x="11942" y="7985"/>
                        <a:pt x="11739" y="8247"/>
                        <a:pt x="11669" y="8552"/>
                      </a:cubicBezTo>
                      <a:cubicBezTo>
                        <a:pt x="11418" y="8172"/>
                        <a:pt x="11220" y="7755"/>
                        <a:pt x="11086" y="7322"/>
                      </a:cubicBezTo>
                      <a:cubicBezTo>
                        <a:pt x="11081" y="7530"/>
                        <a:pt x="11076" y="7755"/>
                        <a:pt x="10953" y="7926"/>
                      </a:cubicBezTo>
                      <a:cubicBezTo>
                        <a:pt x="10880" y="8024"/>
                        <a:pt x="10752" y="8087"/>
                        <a:pt x="10635" y="8087"/>
                      </a:cubicBezTo>
                      <a:cubicBezTo>
                        <a:pt x="10554" y="8087"/>
                        <a:pt x="10479" y="8057"/>
                        <a:pt x="10429" y="7990"/>
                      </a:cubicBezTo>
                      <a:cubicBezTo>
                        <a:pt x="10370" y="7915"/>
                        <a:pt x="10359" y="7814"/>
                        <a:pt x="10354" y="7717"/>
                      </a:cubicBezTo>
                      <a:cubicBezTo>
                        <a:pt x="10332" y="7498"/>
                        <a:pt x="10311" y="7284"/>
                        <a:pt x="10295" y="7065"/>
                      </a:cubicBezTo>
                      <a:cubicBezTo>
                        <a:pt x="10129" y="7236"/>
                        <a:pt x="9969" y="7402"/>
                        <a:pt x="9808" y="7573"/>
                      </a:cubicBezTo>
                      <a:cubicBezTo>
                        <a:pt x="9921" y="7364"/>
                        <a:pt x="10033" y="7156"/>
                        <a:pt x="10145" y="6947"/>
                      </a:cubicBezTo>
                      <a:cubicBezTo>
                        <a:pt x="10225" y="6798"/>
                        <a:pt x="10311" y="6642"/>
                        <a:pt x="10306" y="6471"/>
                      </a:cubicBezTo>
                      <a:cubicBezTo>
                        <a:pt x="10306" y="6211"/>
                        <a:pt x="10059" y="5991"/>
                        <a:pt x="9811" y="5991"/>
                      </a:cubicBezTo>
                      <a:cubicBezTo>
                        <a:pt x="9774" y="5991"/>
                        <a:pt x="9737" y="5996"/>
                        <a:pt x="9701" y="6006"/>
                      </a:cubicBezTo>
                      <a:cubicBezTo>
                        <a:pt x="9493" y="6070"/>
                        <a:pt x="9359" y="6290"/>
                        <a:pt x="9364" y="6509"/>
                      </a:cubicBezTo>
                      <a:cubicBezTo>
                        <a:pt x="9332" y="6391"/>
                        <a:pt x="9300" y="6279"/>
                        <a:pt x="9268" y="6167"/>
                      </a:cubicBezTo>
                      <a:cubicBezTo>
                        <a:pt x="8931" y="6375"/>
                        <a:pt x="9006" y="6263"/>
                        <a:pt x="8669" y="6471"/>
                      </a:cubicBezTo>
                      <a:cubicBezTo>
                        <a:pt x="8696" y="6421"/>
                        <a:pt x="8666" y="6410"/>
                        <a:pt x="8616" y="6410"/>
                      </a:cubicBezTo>
                      <a:cubicBezTo>
                        <a:pt x="8582" y="6410"/>
                        <a:pt x="8539" y="6415"/>
                        <a:pt x="8499" y="6415"/>
                      </a:cubicBezTo>
                      <a:cubicBezTo>
                        <a:pt x="8434" y="6415"/>
                        <a:pt x="8376" y="6403"/>
                        <a:pt x="8370" y="6343"/>
                      </a:cubicBezTo>
                      <a:cubicBezTo>
                        <a:pt x="8354" y="6183"/>
                        <a:pt x="8241" y="6027"/>
                        <a:pt x="8092" y="6011"/>
                      </a:cubicBezTo>
                      <a:cubicBezTo>
                        <a:pt x="8081" y="6010"/>
                        <a:pt x="8070" y="6009"/>
                        <a:pt x="8060" y="6009"/>
                      </a:cubicBezTo>
                      <a:cubicBezTo>
                        <a:pt x="7937" y="6009"/>
                        <a:pt x="7824" y="6118"/>
                        <a:pt x="7824" y="6236"/>
                      </a:cubicBezTo>
                      <a:cubicBezTo>
                        <a:pt x="7765" y="5926"/>
                        <a:pt x="7872" y="5578"/>
                        <a:pt x="8097" y="5364"/>
                      </a:cubicBezTo>
                      <a:lnTo>
                        <a:pt x="8097" y="5364"/>
                      </a:lnTo>
                      <a:cubicBezTo>
                        <a:pt x="7760" y="5525"/>
                        <a:pt x="7364" y="5589"/>
                        <a:pt x="7027" y="5755"/>
                      </a:cubicBezTo>
                      <a:cubicBezTo>
                        <a:pt x="6867" y="5279"/>
                        <a:pt x="6707" y="4803"/>
                        <a:pt x="6546" y="4322"/>
                      </a:cubicBezTo>
                      <a:cubicBezTo>
                        <a:pt x="6493" y="4530"/>
                        <a:pt x="6439" y="4739"/>
                        <a:pt x="6380" y="4947"/>
                      </a:cubicBezTo>
                      <a:cubicBezTo>
                        <a:pt x="6241" y="4867"/>
                        <a:pt x="6166" y="4669"/>
                        <a:pt x="6225" y="4514"/>
                      </a:cubicBezTo>
                      <a:lnTo>
                        <a:pt x="6225" y="4514"/>
                      </a:lnTo>
                      <a:cubicBezTo>
                        <a:pt x="5926" y="4712"/>
                        <a:pt x="5626" y="4910"/>
                        <a:pt x="5327" y="5108"/>
                      </a:cubicBezTo>
                      <a:cubicBezTo>
                        <a:pt x="5359" y="4819"/>
                        <a:pt x="5391" y="4530"/>
                        <a:pt x="5423" y="4241"/>
                      </a:cubicBezTo>
                      <a:lnTo>
                        <a:pt x="5423" y="4241"/>
                      </a:lnTo>
                      <a:cubicBezTo>
                        <a:pt x="5279" y="4306"/>
                        <a:pt x="5134" y="4370"/>
                        <a:pt x="4990" y="4434"/>
                      </a:cubicBezTo>
                      <a:cubicBezTo>
                        <a:pt x="5188" y="4076"/>
                        <a:pt x="5386" y="3723"/>
                        <a:pt x="5584" y="3370"/>
                      </a:cubicBezTo>
                      <a:lnTo>
                        <a:pt x="5584" y="3370"/>
                      </a:lnTo>
                      <a:cubicBezTo>
                        <a:pt x="5108" y="3461"/>
                        <a:pt x="4637" y="3557"/>
                        <a:pt x="4166" y="3648"/>
                      </a:cubicBezTo>
                      <a:cubicBezTo>
                        <a:pt x="4257" y="3375"/>
                        <a:pt x="4519" y="3182"/>
                        <a:pt x="4792" y="3166"/>
                      </a:cubicBezTo>
                      <a:cubicBezTo>
                        <a:pt x="4300" y="3166"/>
                        <a:pt x="3808" y="3316"/>
                        <a:pt x="3386" y="3584"/>
                      </a:cubicBezTo>
                      <a:cubicBezTo>
                        <a:pt x="3509" y="3445"/>
                        <a:pt x="3707" y="3316"/>
                        <a:pt x="3813" y="3225"/>
                      </a:cubicBezTo>
                      <a:lnTo>
                        <a:pt x="3813" y="3225"/>
                      </a:lnTo>
                      <a:cubicBezTo>
                        <a:pt x="3412" y="3375"/>
                        <a:pt x="3011" y="3519"/>
                        <a:pt x="2610" y="3669"/>
                      </a:cubicBezTo>
                      <a:cubicBezTo>
                        <a:pt x="2600" y="3215"/>
                        <a:pt x="2589" y="2755"/>
                        <a:pt x="2573" y="2295"/>
                      </a:cubicBezTo>
                      <a:cubicBezTo>
                        <a:pt x="2434" y="2477"/>
                        <a:pt x="2295" y="2653"/>
                        <a:pt x="2156" y="2830"/>
                      </a:cubicBezTo>
                      <a:cubicBezTo>
                        <a:pt x="2091" y="2455"/>
                        <a:pt x="2027" y="2081"/>
                        <a:pt x="1963" y="1707"/>
                      </a:cubicBezTo>
                      <a:cubicBezTo>
                        <a:pt x="1862" y="1942"/>
                        <a:pt x="1755" y="2177"/>
                        <a:pt x="1653" y="2412"/>
                      </a:cubicBezTo>
                      <a:cubicBezTo>
                        <a:pt x="1567" y="1899"/>
                        <a:pt x="1321" y="1412"/>
                        <a:pt x="958" y="1038"/>
                      </a:cubicBezTo>
                      <a:lnTo>
                        <a:pt x="958" y="1038"/>
                      </a:lnTo>
                      <a:cubicBezTo>
                        <a:pt x="979" y="1108"/>
                        <a:pt x="1006" y="1172"/>
                        <a:pt x="1027" y="1241"/>
                      </a:cubicBezTo>
                      <a:cubicBezTo>
                        <a:pt x="824" y="744"/>
                        <a:pt x="471" y="305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17" name="Google Shape;417;p30"/>
              <p:cNvSpPr/>
              <p:nvPr/>
            </p:nvSpPr>
            <p:spPr>
              <a:xfrm>
                <a:off x="5350802" y="1374692"/>
                <a:ext cx="759479" cy="474012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5200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17"/>
                      <a:pt x="23338" y="215"/>
                      <a:pt x="23429" y="482"/>
                    </a:cubicBezTo>
                    <a:cubicBezTo>
                      <a:pt x="22953" y="391"/>
                      <a:pt x="22482" y="300"/>
                      <a:pt x="22012" y="204"/>
                    </a:cubicBezTo>
                    <a:lnTo>
                      <a:pt x="22012" y="204"/>
                    </a:lnTo>
                    <a:cubicBezTo>
                      <a:pt x="22209" y="557"/>
                      <a:pt x="22407" y="915"/>
                      <a:pt x="22605" y="1268"/>
                    </a:cubicBezTo>
                    <a:cubicBezTo>
                      <a:pt x="22461" y="1204"/>
                      <a:pt x="22316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5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4"/>
                      <a:pt x="21354" y="1701"/>
                      <a:pt x="21209" y="1782"/>
                    </a:cubicBezTo>
                    <a:cubicBezTo>
                      <a:pt x="21156" y="1573"/>
                      <a:pt x="21102" y="1365"/>
                      <a:pt x="21049" y="1161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65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6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3" y="2846"/>
                    </a:cubicBezTo>
                    <a:cubicBezTo>
                      <a:pt x="19354" y="2862"/>
                      <a:pt x="19236" y="3017"/>
                      <a:pt x="19225" y="3177"/>
                    </a:cubicBezTo>
                    <a:cubicBezTo>
                      <a:pt x="19219" y="3238"/>
                      <a:pt x="19161" y="3250"/>
                      <a:pt x="19097" y="3250"/>
                    </a:cubicBezTo>
                    <a:cubicBezTo>
                      <a:pt x="19056" y="3250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4" y="3097"/>
                      <a:pt x="18664" y="3209"/>
                      <a:pt x="18322" y="3001"/>
                    </a:cubicBezTo>
                    <a:cubicBezTo>
                      <a:pt x="18290" y="3113"/>
                      <a:pt x="18263" y="3226"/>
                      <a:pt x="18231" y="3343"/>
                    </a:cubicBezTo>
                    <a:cubicBezTo>
                      <a:pt x="18231" y="3316"/>
                      <a:pt x="18225" y="3305"/>
                      <a:pt x="18214" y="3305"/>
                    </a:cubicBezTo>
                    <a:cubicBezTo>
                      <a:pt x="18140" y="3305"/>
                      <a:pt x="17835" y="3910"/>
                      <a:pt x="17835" y="3910"/>
                    </a:cubicBezTo>
                    <a:lnTo>
                      <a:pt x="17284" y="3311"/>
                    </a:lnTo>
                    <a:lnTo>
                      <a:pt x="17284" y="3311"/>
                    </a:lnTo>
                    <a:cubicBezTo>
                      <a:pt x="17284" y="3311"/>
                      <a:pt x="17364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42"/>
                      <a:pt x="17461" y="4070"/>
                      <a:pt x="17300" y="3899"/>
                    </a:cubicBezTo>
                    <a:cubicBezTo>
                      <a:pt x="17284" y="4119"/>
                      <a:pt x="17263" y="4338"/>
                      <a:pt x="17241" y="4552"/>
                    </a:cubicBezTo>
                    <a:cubicBezTo>
                      <a:pt x="17236" y="4648"/>
                      <a:pt x="17220" y="4750"/>
                      <a:pt x="17167" y="4824"/>
                    </a:cubicBezTo>
                    <a:cubicBezTo>
                      <a:pt x="17116" y="4892"/>
                      <a:pt x="17040" y="4921"/>
                      <a:pt x="16959" y="4921"/>
                    </a:cubicBezTo>
                    <a:cubicBezTo>
                      <a:pt x="16840" y="4921"/>
                      <a:pt x="16712" y="4859"/>
                      <a:pt x="16642" y="4760"/>
                    </a:cubicBezTo>
                    <a:cubicBezTo>
                      <a:pt x="16519" y="4589"/>
                      <a:pt x="16514" y="4370"/>
                      <a:pt x="16509" y="4161"/>
                    </a:cubicBezTo>
                    <a:cubicBezTo>
                      <a:pt x="16370" y="4595"/>
                      <a:pt x="16172" y="5006"/>
                      <a:pt x="15926" y="5386"/>
                    </a:cubicBezTo>
                    <a:cubicBezTo>
                      <a:pt x="15856" y="5081"/>
                      <a:pt x="15648" y="4819"/>
                      <a:pt x="15380" y="4675"/>
                    </a:cubicBezTo>
                    <a:cubicBezTo>
                      <a:pt x="15311" y="4985"/>
                      <a:pt x="15236" y="5300"/>
                      <a:pt x="15166" y="5611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76" y="5878"/>
                    </a:lnTo>
                    <a:cubicBezTo>
                      <a:pt x="14523" y="5756"/>
                      <a:pt x="14243" y="5694"/>
                      <a:pt x="13962" y="5694"/>
                    </a:cubicBezTo>
                    <a:cubicBezTo>
                      <a:pt x="13691" y="5694"/>
                      <a:pt x="13419" y="5752"/>
                      <a:pt x="13172" y="5867"/>
                    </a:cubicBezTo>
                    <a:cubicBezTo>
                      <a:pt x="13396" y="5969"/>
                      <a:pt x="13701" y="6306"/>
                      <a:pt x="13760" y="6552"/>
                    </a:cubicBezTo>
                    <a:cubicBezTo>
                      <a:pt x="13723" y="6556"/>
                      <a:pt x="13687" y="6558"/>
                      <a:pt x="13651" y="6558"/>
                    </a:cubicBezTo>
                    <a:cubicBezTo>
                      <a:pt x="13435" y="6558"/>
                      <a:pt x="13233" y="6487"/>
                      <a:pt x="13086" y="6322"/>
                    </a:cubicBezTo>
                    <a:lnTo>
                      <a:pt x="13086" y="6322"/>
                    </a:lnTo>
                    <a:cubicBezTo>
                      <a:pt x="13118" y="6600"/>
                      <a:pt x="13156" y="6878"/>
                      <a:pt x="13193" y="7161"/>
                    </a:cubicBezTo>
                    <a:cubicBezTo>
                      <a:pt x="12851" y="6808"/>
                      <a:pt x="12300" y="6584"/>
                      <a:pt x="11824" y="6488"/>
                    </a:cubicBezTo>
                    <a:lnTo>
                      <a:pt x="11824" y="6488"/>
                    </a:lnTo>
                    <a:cubicBezTo>
                      <a:pt x="11867" y="6734"/>
                      <a:pt x="11915" y="6969"/>
                      <a:pt x="11963" y="7210"/>
                    </a:cubicBezTo>
                    <a:cubicBezTo>
                      <a:pt x="11792" y="7103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5" y="7124"/>
                      <a:pt x="10065" y="6958"/>
                    </a:cubicBezTo>
                    <a:lnTo>
                      <a:pt x="10065" y="6958"/>
                    </a:lnTo>
                    <a:cubicBezTo>
                      <a:pt x="10289" y="7188"/>
                      <a:pt x="10412" y="7621"/>
                      <a:pt x="10386" y="7948"/>
                    </a:cubicBezTo>
                    <a:cubicBezTo>
                      <a:pt x="10386" y="7731"/>
                      <a:pt x="10184" y="7547"/>
                      <a:pt x="9978" y="7547"/>
                    </a:cubicBezTo>
                    <a:cubicBezTo>
                      <a:pt x="9944" y="7547"/>
                      <a:pt x="9911" y="7552"/>
                      <a:pt x="9878" y="7562"/>
                    </a:cubicBezTo>
                    <a:cubicBezTo>
                      <a:pt x="10102" y="7899"/>
                      <a:pt x="10198" y="8322"/>
                      <a:pt x="10145" y="8734"/>
                    </a:cubicBezTo>
                    <a:cubicBezTo>
                      <a:pt x="9968" y="8632"/>
                      <a:pt x="9739" y="8423"/>
                      <a:pt x="9717" y="8210"/>
                    </a:cubicBezTo>
                    <a:cubicBezTo>
                      <a:pt x="9343" y="8386"/>
                      <a:pt x="9102" y="8835"/>
                      <a:pt x="9161" y="9252"/>
                    </a:cubicBezTo>
                    <a:cubicBezTo>
                      <a:pt x="8902" y="8955"/>
                      <a:pt x="8541" y="8813"/>
                      <a:pt x="8162" y="8813"/>
                    </a:cubicBezTo>
                    <a:cubicBezTo>
                      <a:pt x="8064" y="8813"/>
                      <a:pt x="7965" y="8822"/>
                      <a:pt x="7867" y="8841"/>
                    </a:cubicBezTo>
                    <a:cubicBezTo>
                      <a:pt x="8033" y="8948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2"/>
                      <a:pt x="7300" y="9996"/>
                      <a:pt x="7380" y="10252"/>
                    </a:cubicBezTo>
                    <a:cubicBezTo>
                      <a:pt x="7402" y="10322"/>
                      <a:pt x="7268" y="10354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1" y="10388"/>
                      <a:pt x="7011" y="10354"/>
                    </a:cubicBezTo>
                    <a:cubicBezTo>
                      <a:pt x="7097" y="10188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80"/>
                      <a:pt x="6487" y="9691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7"/>
                      <a:pt x="6353" y="10525"/>
                      <a:pt x="6193" y="10563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7"/>
                    </a:cubicBezTo>
                    <a:lnTo>
                      <a:pt x="5150" y="10247"/>
                    </a:lnTo>
                    <a:cubicBezTo>
                      <a:pt x="5204" y="10637"/>
                      <a:pt x="5257" y="11028"/>
                      <a:pt x="5305" y="11424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5" y="11337"/>
                      <a:pt x="4722" y="11135"/>
                    </a:cubicBezTo>
                    <a:cubicBezTo>
                      <a:pt x="4696" y="11327"/>
                      <a:pt x="4664" y="11514"/>
                      <a:pt x="4637" y="11702"/>
                    </a:cubicBezTo>
                    <a:cubicBezTo>
                      <a:pt x="4161" y="11204"/>
                      <a:pt x="3524" y="10862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05" y="11247"/>
                      <a:pt x="3401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0"/>
                      <a:pt x="2587" y="11965"/>
                      <a:pt x="2531" y="11965"/>
                    </a:cubicBezTo>
                    <a:cubicBezTo>
                      <a:pt x="2443" y="11965"/>
                      <a:pt x="2359" y="12003"/>
                      <a:pt x="2327" y="12081"/>
                    </a:cubicBezTo>
                    <a:cubicBezTo>
                      <a:pt x="2294" y="12140"/>
                      <a:pt x="2300" y="12204"/>
                      <a:pt x="2305" y="12263"/>
                    </a:cubicBezTo>
                    <a:cubicBezTo>
                      <a:pt x="2316" y="12450"/>
                      <a:pt x="2321" y="12632"/>
                      <a:pt x="2332" y="12819"/>
                    </a:cubicBezTo>
                    <a:cubicBezTo>
                      <a:pt x="2321" y="12819"/>
                      <a:pt x="2305" y="12825"/>
                      <a:pt x="2289" y="12825"/>
                    </a:cubicBezTo>
                    <a:cubicBezTo>
                      <a:pt x="1824" y="12408"/>
                      <a:pt x="1220" y="12162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07" y="12728"/>
                      <a:pt x="1289" y="13001"/>
                    </a:cubicBezTo>
                    <a:cubicBezTo>
                      <a:pt x="1102" y="12889"/>
                      <a:pt x="915" y="12777"/>
                      <a:pt x="728" y="12659"/>
                    </a:cubicBezTo>
                    <a:cubicBezTo>
                      <a:pt x="717" y="12809"/>
                      <a:pt x="706" y="12953"/>
                      <a:pt x="696" y="13103"/>
                    </a:cubicBezTo>
                    <a:cubicBezTo>
                      <a:pt x="535" y="12857"/>
                      <a:pt x="278" y="12680"/>
                      <a:pt x="0" y="12616"/>
                    </a:cubicBezTo>
                    <a:lnTo>
                      <a:pt x="0" y="12616"/>
                    </a:lnTo>
                    <a:cubicBezTo>
                      <a:pt x="48" y="12787"/>
                      <a:pt x="583" y="14108"/>
                      <a:pt x="209" y="14269"/>
                    </a:cubicBezTo>
                    <a:lnTo>
                      <a:pt x="1455" y="15199"/>
                    </a:lnTo>
                    <a:lnTo>
                      <a:pt x="5444" y="13263"/>
                    </a:lnTo>
                    <a:lnTo>
                      <a:pt x="24300" y="2707"/>
                    </a:lnTo>
                    <a:lnTo>
                      <a:pt x="24354" y="520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0"/>
              <p:cNvSpPr/>
              <p:nvPr/>
            </p:nvSpPr>
            <p:spPr>
              <a:xfrm>
                <a:off x="4277976" y="1997425"/>
                <a:ext cx="759479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4" extrusionOk="0">
                    <a:moveTo>
                      <a:pt x="22803" y="0"/>
                    </a:moveTo>
                    <a:lnTo>
                      <a:pt x="22803" y="0"/>
                    </a:lnTo>
                    <a:cubicBezTo>
                      <a:pt x="23076" y="22"/>
                      <a:pt x="23338" y="214"/>
                      <a:pt x="23429" y="481"/>
                    </a:cubicBezTo>
                    <a:cubicBezTo>
                      <a:pt x="22953" y="391"/>
                      <a:pt x="22482" y="300"/>
                      <a:pt x="22012" y="209"/>
                    </a:cubicBezTo>
                    <a:lnTo>
                      <a:pt x="22012" y="209"/>
                    </a:lnTo>
                    <a:cubicBezTo>
                      <a:pt x="22210" y="562"/>
                      <a:pt x="22407" y="915"/>
                      <a:pt x="22605" y="1268"/>
                    </a:cubicBezTo>
                    <a:cubicBezTo>
                      <a:pt x="22461" y="1203"/>
                      <a:pt x="22316" y="1139"/>
                      <a:pt x="22172" y="1075"/>
                    </a:cubicBezTo>
                    <a:lnTo>
                      <a:pt x="22172" y="1075"/>
                    </a:lnTo>
                    <a:cubicBezTo>
                      <a:pt x="22204" y="1364"/>
                      <a:pt x="22236" y="1653"/>
                      <a:pt x="22263" y="1941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3"/>
                      <a:pt x="21354" y="1701"/>
                      <a:pt x="21210" y="1781"/>
                    </a:cubicBezTo>
                    <a:cubicBezTo>
                      <a:pt x="21156" y="1572"/>
                      <a:pt x="21103" y="1369"/>
                      <a:pt x="21049" y="1161"/>
                    </a:cubicBezTo>
                    <a:cubicBezTo>
                      <a:pt x="20883" y="1637"/>
                      <a:pt x="20728" y="2113"/>
                      <a:pt x="20568" y="2588"/>
                    </a:cubicBezTo>
                    <a:cubicBezTo>
                      <a:pt x="20231" y="2423"/>
                      <a:pt x="19830" y="2364"/>
                      <a:pt x="19498" y="2198"/>
                    </a:cubicBezTo>
                    <a:lnTo>
                      <a:pt x="19498" y="2198"/>
                    </a:lnTo>
                    <a:cubicBezTo>
                      <a:pt x="19723" y="2417"/>
                      <a:pt x="19830" y="2765"/>
                      <a:pt x="19771" y="3080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5"/>
                    </a:cubicBezTo>
                    <a:cubicBezTo>
                      <a:pt x="19354" y="2861"/>
                      <a:pt x="19236" y="3016"/>
                      <a:pt x="19225" y="3177"/>
                    </a:cubicBezTo>
                    <a:cubicBezTo>
                      <a:pt x="19217" y="3237"/>
                      <a:pt x="19158" y="3249"/>
                      <a:pt x="19094" y="3249"/>
                    </a:cubicBezTo>
                    <a:cubicBezTo>
                      <a:pt x="19053" y="3249"/>
                      <a:pt x="19010" y="3244"/>
                      <a:pt x="18976" y="3244"/>
                    </a:cubicBezTo>
                    <a:cubicBezTo>
                      <a:pt x="18926" y="3244"/>
                      <a:pt x="18895" y="3254"/>
                      <a:pt x="18921" y="3305"/>
                    </a:cubicBezTo>
                    <a:cubicBezTo>
                      <a:pt x="18584" y="3096"/>
                      <a:pt x="18664" y="3209"/>
                      <a:pt x="18322" y="3000"/>
                    </a:cubicBezTo>
                    <a:cubicBezTo>
                      <a:pt x="18290" y="3113"/>
                      <a:pt x="18263" y="3225"/>
                      <a:pt x="18231" y="3342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09"/>
                      <a:pt x="17835" y="3909"/>
                    </a:cubicBezTo>
                    <a:lnTo>
                      <a:pt x="17284" y="3310"/>
                    </a:lnTo>
                    <a:lnTo>
                      <a:pt x="17284" y="3310"/>
                    </a:lnTo>
                    <a:cubicBezTo>
                      <a:pt x="17284" y="3310"/>
                      <a:pt x="17365" y="3631"/>
                      <a:pt x="17445" y="3781"/>
                    </a:cubicBezTo>
                    <a:cubicBezTo>
                      <a:pt x="17557" y="3990"/>
                      <a:pt x="17675" y="4198"/>
                      <a:pt x="17787" y="4407"/>
                    </a:cubicBezTo>
                    <a:cubicBezTo>
                      <a:pt x="17621" y="4241"/>
                      <a:pt x="17461" y="4070"/>
                      <a:pt x="17300" y="3904"/>
                    </a:cubicBezTo>
                    <a:cubicBezTo>
                      <a:pt x="17284" y="4118"/>
                      <a:pt x="17263" y="4337"/>
                      <a:pt x="17241" y="4551"/>
                    </a:cubicBezTo>
                    <a:cubicBezTo>
                      <a:pt x="17236" y="4647"/>
                      <a:pt x="17220" y="4749"/>
                      <a:pt x="17167" y="4824"/>
                    </a:cubicBezTo>
                    <a:cubicBezTo>
                      <a:pt x="17114" y="4891"/>
                      <a:pt x="17038" y="4921"/>
                      <a:pt x="16956" y="4921"/>
                    </a:cubicBezTo>
                    <a:cubicBezTo>
                      <a:pt x="16838" y="4921"/>
                      <a:pt x="16710" y="4858"/>
                      <a:pt x="16637" y="4760"/>
                    </a:cubicBezTo>
                    <a:cubicBezTo>
                      <a:pt x="16520" y="4588"/>
                      <a:pt x="16514" y="4369"/>
                      <a:pt x="16509" y="4161"/>
                    </a:cubicBezTo>
                    <a:cubicBezTo>
                      <a:pt x="16370" y="4594"/>
                      <a:pt x="16172" y="5006"/>
                      <a:pt x="15926" y="5385"/>
                    </a:cubicBezTo>
                    <a:cubicBezTo>
                      <a:pt x="15856" y="5086"/>
                      <a:pt x="15648" y="4818"/>
                      <a:pt x="15380" y="4674"/>
                    </a:cubicBezTo>
                    <a:cubicBezTo>
                      <a:pt x="15311" y="4984"/>
                      <a:pt x="15236" y="5300"/>
                      <a:pt x="15167" y="5610"/>
                    </a:cubicBezTo>
                    <a:cubicBezTo>
                      <a:pt x="15140" y="5423"/>
                      <a:pt x="14979" y="5262"/>
                      <a:pt x="14792" y="5252"/>
                    </a:cubicBezTo>
                    <a:lnTo>
                      <a:pt x="14776" y="5877"/>
                    </a:lnTo>
                    <a:cubicBezTo>
                      <a:pt x="14523" y="5755"/>
                      <a:pt x="14243" y="5693"/>
                      <a:pt x="13962" y="5693"/>
                    </a:cubicBezTo>
                    <a:cubicBezTo>
                      <a:pt x="13691" y="5693"/>
                      <a:pt x="13419" y="5751"/>
                      <a:pt x="13172" y="5867"/>
                    </a:cubicBezTo>
                    <a:cubicBezTo>
                      <a:pt x="13396" y="5968"/>
                      <a:pt x="13701" y="6305"/>
                      <a:pt x="13760" y="6551"/>
                    </a:cubicBezTo>
                    <a:cubicBezTo>
                      <a:pt x="13723" y="6555"/>
                      <a:pt x="13687" y="6557"/>
                      <a:pt x="13651" y="6557"/>
                    </a:cubicBezTo>
                    <a:cubicBezTo>
                      <a:pt x="13435" y="6557"/>
                      <a:pt x="13233" y="6486"/>
                      <a:pt x="13086" y="6321"/>
                    </a:cubicBezTo>
                    <a:lnTo>
                      <a:pt x="13086" y="6321"/>
                    </a:lnTo>
                    <a:cubicBezTo>
                      <a:pt x="13118" y="6599"/>
                      <a:pt x="13156" y="6883"/>
                      <a:pt x="13193" y="7161"/>
                    </a:cubicBezTo>
                    <a:cubicBezTo>
                      <a:pt x="12851" y="6808"/>
                      <a:pt x="12300" y="6583"/>
                      <a:pt x="11824" y="6492"/>
                    </a:cubicBezTo>
                    <a:lnTo>
                      <a:pt x="11824" y="6492"/>
                    </a:lnTo>
                    <a:cubicBezTo>
                      <a:pt x="11867" y="6733"/>
                      <a:pt x="11915" y="6968"/>
                      <a:pt x="11963" y="7214"/>
                    </a:cubicBezTo>
                    <a:cubicBezTo>
                      <a:pt x="11792" y="7102"/>
                      <a:pt x="11621" y="6990"/>
                      <a:pt x="11450" y="6877"/>
                    </a:cubicBezTo>
                    <a:cubicBezTo>
                      <a:pt x="11391" y="7262"/>
                      <a:pt x="11327" y="7647"/>
                      <a:pt x="11268" y="8032"/>
                    </a:cubicBezTo>
                    <a:cubicBezTo>
                      <a:pt x="11081" y="7492"/>
                      <a:pt x="10600" y="7123"/>
                      <a:pt x="10065" y="6958"/>
                    </a:cubicBezTo>
                    <a:lnTo>
                      <a:pt x="10065" y="6958"/>
                    </a:lnTo>
                    <a:cubicBezTo>
                      <a:pt x="10289" y="7187"/>
                      <a:pt x="10412" y="7621"/>
                      <a:pt x="10386" y="7947"/>
                    </a:cubicBezTo>
                    <a:cubicBezTo>
                      <a:pt x="10386" y="7731"/>
                      <a:pt x="10184" y="7546"/>
                      <a:pt x="9978" y="7546"/>
                    </a:cubicBezTo>
                    <a:cubicBezTo>
                      <a:pt x="9945" y="7546"/>
                      <a:pt x="9911" y="7551"/>
                      <a:pt x="9878" y="7562"/>
                    </a:cubicBezTo>
                    <a:cubicBezTo>
                      <a:pt x="10102" y="7899"/>
                      <a:pt x="10199" y="8327"/>
                      <a:pt x="10145" y="8733"/>
                    </a:cubicBezTo>
                    <a:cubicBezTo>
                      <a:pt x="9963" y="8631"/>
                      <a:pt x="9739" y="8423"/>
                      <a:pt x="9717" y="8209"/>
                    </a:cubicBezTo>
                    <a:cubicBezTo>
                      <a:pt x="9338" y="8385"/>
                      <a:pt x="9102" y="8835"/>
                      <a:pt x="9161" y="9252"/>
                    </a:cubicBezTo>
                    <a:cubicBezTo>
                      <a:pt x="8901" y="8957"/>
                      <a:pt x="8538" y="8812"/>
                      <a:pt x="8157" y="8812"/>
                    </a:cubicBezTo>
                    <a:cubicBezTo>
                      <a:pt x="8061" y="8812"/>
                      <a:pt x="7964" y="8822"/>
                      <a:pt x="7867" y="8840"/>
                    </a:cubicBezTo>
                    <a:cubicBezTo>
                      <a:pt x="8033" y="8952"/>
                      <a:pt x="8231" y="9145"/>
                      <a:pt x="8273" y="9343"/>
                    </a:cubicBezTo>
                    <a:cubicBezTo>
                      <a:pt x="8203" y="9318"/>
                      <a:pt x="8129" y="9306"/>
                      <a:pt x="8055" y="9306"/>
                    </a:cubicBezTo>
                    <a:cubicBezTo>
                      <a:pt x="7871" y="9306"/>
                      <a:pt x="7685" y="9380"/>
                      <a:pt x="7551" y="9514"/>
                    </a:cubicBezTo>
                    <a:cubicBezTo>
                      <a:pt x="7364" y="9701"/>
                      <a:pt x="7295" y="9995"/>
                      <a:pt x="7380" y="10252"/>
                    </a:cubicBezTo>
                    <a:cubicBezTo>
                      <a:pt x="7402" y="10321"/>
                      <a:pt x="7268" y="10353"/>
                      <a:pt x="7209" y="10385"/>
                    </a:cubicBezTo>
                    <a:cubicBezTo>
                      <a:pt x="7185" y="10399"/>
                      <a:pt x="7159" y="10406"/>
                      <a:pt x="7132" y="10406"/>
                    </a:cubicBezTo>
                    <a:cubicBezTo>
                      <a:pt x="7087" y="10406"/>
                      <a:pt x="7042" y="10387"/>
                      <a:pt x="7011" y="10353"/>
                    </a:cubicBezTo>
                    <a:cubicBezTo>
                      <a:pt x="7097" y="10188"/>
                      <a:pt x="7070" y="9974"/>
                      <a:pt x="6952" y="9829"/>
                    </a:cubicBezTo>
                    <a:cubicBezTo>
                      <a:pt x="6867" y="9731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0"/>
                    </a:cubicBezTo>
                    <a:cubicBezTo>
                      <a:pt x="6557" y="9696"/>
                      <a:pt x="6674" y="9851"/>
                      <a:pt x="6680" y="9920"/>
                    </a:cubicBezTo>
                    <a:cubicBezTo>
                      <a:pt x="6701" y="10086"/>
                      <a:pt x="6354" y="10524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6"/>
                    </a:cubicBezTo>
                    <a:lnTo>
                      <a:pt x="5150" y="10246"/>
                    </a:lnTo>
                    <a:cubicBezTo>
                      <a:pt x="5204" y="10642"/>
                      <a:pt x="5257" y="11032"/>
                      <a:pt x="5305" y="11423"/>
                    </a:cubicBezTo>
                    <a:cubicBezTo>
                      <a:pt x="5267" y="11430"/>
                      <a:pt x="5228" y="11433"/>
                      <a:pt x="5189" y="11433"/>
                    </a:cubicBezTo>
                    <a:cubicBezTo>
                      <a:pt x="4985" y="11433"/>
                      <a:pt x="4785" y="11337"/>
                      <a:pt x="4722" y="11139"/>
                    </a:cubicBezTo>
                    <a:cubicBezTo>
                      <a:pt x="4690" y="11327"/>
                      <a:pt x="4664" y="11514"/>
                      <a:pt x="4637" y="11701"/>
                    </a:cubicBezTo>
                    <a:cubicBezTo>
                      <a:pt x="4161" y="11204"/>
                      <a:pt x="3525" y="10861"/>
                      <a:pt x="2856" y="10717"/>
                    </a:cubicBezTo>
                    <a:lnTo>
                      <a:pt x="2856" y="10717"/>
                    </a:lnTo>
                    <a:cubicBezTo>
                      <a:pt x="3118" y="10942"/>
                      <a:pt x="3305" y="11246"/>
                      <a:pt x="3402" y="11583"/>
                    </a:cubicBezTo>
                    <a:cubicBezTo>
                      <a:pt x="3273" y="11524"/>
                      <a:pt x="3118" y="11530"/>
                      <a:pt x="2990" y="11471"/>
                    </a:cubicBezTo>
                    <a:cubicBezTo>
                      <a:pt x="2968" y="11765"/>
                      <a:pt x="2952" y="12065"/>
                      <a:pt x="2936" y="12359"/>
                    </a:cubicBezTo>
                    <a:cubicBezTo>
                      <a:pt x="2878" y="12230"/>
                      <a:pt x="2813" y="12091"/>
                      <a:pt x="2690" y="12011"/>
                    </a:cubicBezTo>
                    <a:cubicBezTo>
                      <a:pt x="2643" y="11980"/>
                      <a:pt x="2586" y="11964"/>
                      <a:pt x="2530" y="11964"/>
                    </a:cubicBezTo>
                    <a:cubicBezTo>
                      <a:pt x="2443" y="11964"/>
                      <a:pt x="2359" y="12004"/>
                      <a:pt x="2327" y="12086"/>
                    </a:cubicBezTo>
                    <a:cubicBezTo>
                      <a:pt x="2295" y="12139"/>
                      <a:pt x="2300" y="12204"/>
                      <a:pt x="2305" y="12262"/>
                    </a:cubicBezTo>
                    <a:cubicBezTo>
                      <a:pt x="2316" y="12450"/>
                      <a:pt x="2321" y="12631"/>
                      <a:pt x="2332" y="12819"/>
                    </a:cubicBezTo>
                    <a:cubicBezTo>
                      <a:pt x="2321" y="12819"/>
                      <a:pt x="2305" y="12824"/>
                      <a:pt x="2289" y="12824"/>
                    </a:cubicBezTo>
                    <a:cubicBezTo>
                      <a:pt x="1824" y="12407"/>
                      <a:pt x="1220" y="12161"/>
                      <a:pt x="605" y="12139"/>
                    </a:cubicBezTo>
                    <a:lnTo>
                      <a:pt x="605" y="12139"/>
                    </a:lnTo>
                    <a:cubicBezTo>
                      <a:pt x="787" y="12418"/>
                      <a:pt x="1107" y="12728"/>
                      <a:pt x="1289" y="13000"/>
                    </a:cubicBezTo>
                    <a:cubicBezTo>
                      <a:pt x="1102" y="12888"/>
                      <a:pt x="915" y="12776"/>
                      <a:pt x="728" y="12658"/>
                    </a:cubicBezTo>
                    <a:cubicBezTo>
                      <a:pt x="712" y="12808"/>
                      <a:pt x="706" y="12952"/>
                      <a:pt x="696" y="13102"/>
                    </a:cubicBezTo>
                    <a:cubicBezTo>
                      <a:pt x="535" y="12856"/>
                      <a:pt x="279" y="12680"/>
                      <a:pt x="0" y="12615"/>
                    </a:cubicBezTo>
                    <a:lnTo>
                      <a:pt x="0" y="12615"/>
                    </a:lnTo>
                    <a:cubicBezTo>
                      <a:pt x="49" y="12787"/>
                      <a:pt x="583" y="14113"/>
                      <a:pt x="209" y="14268"/>
                    </a:cubicBezTo>
                    <a:lnTo>
                      <a:pt x="209" y="16193"/>
                    </a:lnTo>
                    <a:lnTo>
                      <a:pt x="5444" y="13262"/>
                    </a:lnTo>
                    <a:lnTo>
                      <a:pt x="24300" y="2706"/>
                    </a:lnTo>
                    <a:lnTo>
                      <a:pt x="24354" y="519"/>
                    </a:lnTo>
                    <a:cubicBezTo>
                      <a:pt x="23905" y="187"/>
                      <a:pt x="23354" y="6"/>
                      <a:pt x="22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0"/>
              <p:cNvSpPr/>
              <p:nvPr/>
            </p:nvSpPr>
            <p:spPr>
              <a:xfrm>
                <a:off x="3567706" y="2398152"/>
                <a:ext cx="759511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5" h="16194" extrusionOk="0">
                    <a:moveTo>
                      <a:pt x="22803" y="1"/>
                    </a:moveTo>
                    <a:cubicBezTo>
                      <a:pt x="23076" y="17"/>
                      <a:pt x="23338" y="209"/>
                      <a:pt x="23429" y="482"/>
                    </a:cubicBezTo>
                    <a:cubicBezTo>
                      <a:pt x="22953" y="391"/>
                      <a:pt x="22488" y="295"/>
                      <a:pt x="22012" y="204"/>
                    </a:cubicBezTo>
                    <a:lnTo>
                      <a:pt x="22012" y="204"/>
                    </a:lnTo>
                    <a:cubicBezTo>
                      <a:pt x="22210" y="557"/>
                      <a:pt x="22407" y="910"/>
                      <a:pt x="22605" y="1268"/>
                    </a:cubicBezTo>
                    <a:cubicBezTo>
                      <a:pt x="22461" y="1204"/>
                      <a:pt x="22317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4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9" y="1503"/>
                      <a:pt x="21354" y="1701"/>
                      <a:pt x="21215" y="1781"/>
                    </a:cubicBezTo>
                    <a:cubicBezTo>
                      <a:pt x="21156" y="1573"/>
                      <a:pt x="21103" y="1364"/>
                      <a:pt x="21049" y="1156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59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0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6"/>
                    </a:cubicBezTo>
                    <a:cubicBezTo>
                      <a:pt x="19354" y="2862"/>
                      <a:pt x="19242" y="3017"/>
                      <a:pt x="19226" y="3177"/>
                    </a:cubicBezTo>
                    <a:cubicBezTo>
                      <a:pt x="19219" y="3238"/>
                      <a:pt x="19161" y="3249"/>
                      <a:pt x="19097" y="3249"/>
                    </a:cubicBezTo>
                    <a:cubicBezTo>
                      <a:pt x="19056" y="3249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9" y="3097"/>
                      <a:pt x="18664" y="3209"/>
                      <a:pt x="18322" y="3001"/>
                    </a:cubicBezTo>
                    <a:cubicBezTo>
                      <a:pt x="18295" y="3113"/>
                      <a:pt x="18263" y="3225"/>
                      <a:pt x="18231" y="3338"/>
                    </a:cubicBezTo>
                    <a:cubicBezTo>
                      <a:pt x="18231" y="3311"/>
                      <a:pt x="18225" y="3299"/>
                      <a:pt x="18215" y="3299"/>
                    </a:cubicBezTo>
                    <a:cubicBezTo>
                      <a:pt x="18140" y="3299"/>
                      <a:pt x="17835" y="3905"/>
                      <a:pt x="17835" y="3905"/>
                    </a:cubicBezTo>
                    <a:lnTo>
                      <a:pt x="17290" y="3306"/>
                    </a:lnTo>
                    <a:lnTo>
                      <a:pt x="17290" y="3306"/>
                    </a:lnTo>
                    <a:cubicBezTo>
                      <a:pt x="17290" y="3306"/>
                      <a:pt x="17370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36"/>
                      <a:pt x="17461" y="4070"/>
                      <a:pt x="17300" y="3899"/>
                    </a:cubicBezTo>
                    <a:cubicBezTo>
                      <a:pt x="17284" y="4118"/>
                      <a:pt x="17263" y="4332"/>
                      <a:pt x="17242" y="4552"/>
                    </a:cubicBezTo>
                    <a:cubicBezTo>
                      <a:pt x="17236" y="4648"/>
                      <a:pt x="17220" y="4749"/>
                      <a:pt x="17167" y="4824"/>
                    </a:cubicBezTo>
                    <a:cubicBezTo>
                      <a:pt x="17117" y="4892"/>
                      <a:pt x="17040" y="4921"/>
                      <a:pt x="16959" y="4921"/>
                    </a:cubicBezTo>
                    <a:cubicBezTo>
                      <a:pt x="16841" y="4921"/>
                      <a:pt x="16712" y="4859"/>
                      <a:pt x="16643" y="4760"/>
                    </a:cubicBezTo>
                    <a:cubicBezTo>
                      <a:pt x="16520" y="4589"/>
                      <a:pt x="16514" y="4370"/>
                      <a:pt x="16509" y="4156"/>
                    </a:cubicBezTo>
                    <a:cubicBezTo>
                      <a:pt x="16370" y="4594"/>
                      <a:pt x="16177" y="5006"/>
                      <a:pt x="15926" y="5386"/>
                    </a:cubicBezTo>
                    <a:cubicBezTo>
                      <a:pt x="15857" y="5081"/>
                      <a:pt x="15648" y="4819"/>
                      <a:pt x="15381" y="4675"/>
                    </a:cubicBezTo>
                    <a:cubicBezTo>
                      <a:pt x="15311" y="4985"/>
                      <a:pt x="15242" y="5300"/>
                      <a:pt x="15172" y="5610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82" y="5878"/>
                    </a:lnTo>
                    <a:cubicBezTo>
                      <a:pt x="14527" y="5753"/>
                      <a:pt x="14249" y="5692"/>
                      <a:pt x="13970" y="5692"/>
                    </a:cubicBezTo>
                    <a:cubicBezTo>
                      <a:pt x="13697" y="5692"/>
                      <a:pt x="13423" y="5751"/>
                      <a:pt x="13172" y="5867"/>
                    </a:cubicBezTo>
                    <a:cubicBezTo>
                      <a:pt x="13397" y="5963"/>
                      <a:pt x="13701" y="6306"/>
                      <a:pt x="13766" y="6552"/>
                    </a:cubicBezTo>
                    <a:cubicBezTo>
                      <a:pt x="13732" y="6554"/>
                      <a:pt x="13699" y="6556"/>
                      <a:pt x="13666" y="6556"/>
                    </a:cubicBezTo>
                    <a:cubicBezTo>
                      <a:pt x="13442" y="6556"/>
                      <a:pt x="13236" y="6489"/>
                      <a:pt x="13086" y="6316"/>
                    </a:cubicBezTo>
                    <a:lnTo>
                      <a:pt x="13086" y="6316"/>
                    </a:lnTo>
                    <a:cubicBezTo>
                      <a:pt x="13118" y="6600"/>
                      <a:pt x="13161" y="6878"/>
                      <a:pt x="13193" y="7156"/>
                    </a:cubicBezTo>
                    <a:cubicBezTo>
                      <a:pt x="12851" y="6803"/>
                      <a:pt x="12300" y="6584"/>
                      <a:pt x="11824" y="6487"/>
                    </a:cubicBezTo>
                    <a:lnTo>
                      <a:pt x="11824" y="6487"/>
                    </a:lnTo>
                    <a:cubicBezTo>
                      <a:pt x="11867" y="6728"/>
                      <a:pt x="11915" y="6969"/>
                      <a:pt x="11963" y="7209"/>
                    </a:cubicBezTo>
                    <a:cubicBezTo>
                      <a:pt x="11792" y="7097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0" y="7124"/>
                      <a:pt x="10065" y="6958"/>
                    </a:cubicBezTo>
                    <a:lnTo>
                      <a:pt x="10065" y="6958"/>
                    </a:lnTo>
                    <a:cubicBezTo>
                      <a:pt x="10290" y="7188"/>
                      <a:pt x="10413" y="7621"/>
                      <a:pt x="10386" y="7947"/>
                    </a:cubicBezTo>
                    <a:cubicBezTo>
                      <a:pt x="10386" y="7729"/>
                      <a:pt x="10180" y="7543"/>
                      <a:pt x="9972" y="7543"/>
                    </a:cubicBezTo>
                    <a:cubicBezTo>
                      <a:pt x="9941" y="7543"/>
                      <a:pt x="9909" y="7548"/>
                      <a:pt x="9878" y="7557"/>
                    </a:cubicBezTo>
                    <a:cubicBezTo>
                      <a:pt x="10102" y="7894"/>
                      <a:pt x="10199" y="8322"/>
                      <a:pt x="10145" y="8728"/>
                    </a:cubicBezTo>
                    <a:cubicBezTo>
                      <a:pt x="9963" y="8627"/>
                      <a:pt x="9739" y="8423"/>
                      <a:pt x="9717" y="8209"/>
                    </a:cubicBezTo>
                    <a:cubicBezTo>
                      <a:pt x="9338" y="8386"/>
                      <a:pt x="9102" y="8835"/>
                      <a:pt x="9161" y="9252"/>
                    </a:cubicBezTo>
                    <a:cubicBezTo>
                      <a:pt x="8899" y="8952"/>
                      <a:pt x="8534" y="8810"/>
                      <a:pt x="8151" y="8810"/>
                    </a:cubicBezTo>
                    <a:cubicBezTo>
                      <a:pt x="8057" y="8810"/>
                      <a:pt x="7962" y="8818"/>
                      <a:pt x="7867" y="8835"/>
                    </a:cubicBezTo>
                    <a:cubicBezTo>
                      <a:pt x="8033" y="8947"/>
                      <a:pt x="8231" y="9145"/>
                      <a:pt x="8273" y="9343"/>
                    </a:cubicBezTo>
                    <a:cubicBezTo>
                      <a:pt x="8201" y="9316"/>
                      <a:pt x="8125" y="9304"/>
                      <a:pt x="8050" y="9304"/>
                    </a:cubicBezTo>
                    <a:cubicBezTo>
                      <a:pt x="7867" y="9304"/>
                      <a:pt x="7684" y="9378"/>
                      <a:pt x="7551" y="9514"/>
                    </a:cubicBezTo>
                    <a:cubicBezTo>
                      <a:pt x="7364" y="9701"/>
                      <a:pt x="7300" y="9996"/>
                      <a:pt x="7380" y="10247"/>
                    </a:cubicBezTo>
                    <a:cubicBezTo>
                      <a:pt x="7402" y="10316"/>
                      <a:pt x="7268" y="10349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2" y="10388"/>
                      <a:pt x="7011" y="10354"/>
                    </a:cubicBezTo>
                    <a:cubicBezTo>
                      <a:pt x="7097" y="10188"/>
                      <a:pt x="7076" y="9969"/>
                      <a:pt x="6953" y="9830"/>
                    </a:cubicBezTo>
                    <a:cubicBezTo>
                      <a:pt x="6866" y="9726"/>
                      <a:pt x="6734" y="9671"/>
                      <a:pt x="6602" y="9671"/>
                    </a:cubicBezTo>
                    <a:cubicBezTo>
                      <a:pt x="6563" y="9671"/>
                      <a:pt x="6525" y="9676"/>
                      <a:pt x="6487" y="9685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6"/>
                      <a:pt x="6354" y="10525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6" y="10247"/>
                    </a:cubicBezTo>
                    <a:lnTo>
                      <a:pt x="5156" y="10247"/>
                    </a:lnTo>
                    <a:cubicBezTo>
                      <a:pt x="5204" y="10637"/>
                      <a:pt x="5257" y="11028"/>
                      <a:pt x="5305" y="11423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6" y="11337"/>
                      <a:pt x="4723" y="11135"/>
                    </a:cubicBezTo>
                    <a:cubicBezTo>
                      <a:pt x="4696" y="11327"/>
                      <a:pt x="4669" y="11509"/>
                      <a:pt x="4637" y="11701"/>
                    </a:cubicBezTo>
                    <a:cubicBezTo>
                      <a:pt x="4161" y="11204"/>
                      <a:pt x="3525" y="10862"/>
                      <a:pt x="2856" y="10712"/>
                    </a:cubicBezTo>
                    <a:lnTo>
                      <a:pt x="2856" y="10712"/>
                    </a:lnTo>
                    <a:cubicBezTo>
                      <a:pt x="3118" y="10942"/>
                      <a:pt x="3305" y="11247"/>
                      <a:pt x="3402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8" y="12226"/>
                      <a:pt x="2813" y="12087"/>
                      <a:pt x="2690" y="12006"/>
                    </a:cubicBezTo>
                    <a:cubicBezTo>
                      <a:pt x="2645" y="11977"/>
                      <a:pt x="2587" y="11962"/>
                      <a:pt x="2532" y="11962"/>
                    </a:cubicBezTo>
                    <a:cubicBezTo>
                      <a:pt x="2444" y="11962"/>
                      <a:pt x="2359" y="12000"/>
                      <a:pt x="2327" y="12081"/>
                    </a:cubicBezTo>
                    <a:cubicBezTo>
                      <a:pt x="2300" y="12140"/>
                      <a:pt x="2300" y="12204"/>
                      <a:pt x="2305" y="12263"/>
                    </a:cubicBezTo>
                    <a:cubicBezTo>
                      <a:pt x="2316" y="12445"/>
                      <a:pt x="2321" y="12632"/>
                      <a:pt x="2332" y="12819"/>
                    </a:cubicBezTo>
                    <a:lnTo>
                      <a:pt x="2295" y="12819"/>
                    </a:lnTo>
                    <a:cubicBezTo>
                      <a:pt x="1824" y="12407"/>
                      <a:pt x="1220" y="12161"/>
                      <a:pt x="605" y="12140"/>
                    </a:cubicBezTo>
                    <a:lnTo>
                      <a:pt x="605" y="12140"/>
                    </a:lnTo>
                    <a:cubicBezTo>
                      <a:pt x="787" y="12418"/>
                      <a:pt x="1113" y="12723"/>
                      <a:pt x="1289" y="13001"/>
                    </a:cubicBezTo>
                    <a:cubicBezTo>
                      <a:pt x="1102" y="12883"/>
                      <a:pt x="915" y="12771"/>
                      <a:pt x="728" y="12659"/>
                    </a:cubicBezTo>
                    <a:cubicBezTo>
                      <a:pt x="717" y="12808"/>
                      <a:pt x="706" y="12953"/>
                      <a:pt x="696" y="13103"/>
                    </a:cubicBezTo>
                    <a:cubicBezTo>
                      <a:pt x="535" y="12857"/>
                      <a:pt x="284" y="12680"/>
                      <a:pt x="1" y="12611"/>
                    </a:cubicBezTo>
                    <a:lnTo>
                      <a:pt x="1" y="12611"/>
                    </a:lnTo>
                    <a:cubicBezTo>
                      <a:pt x="49" y="12787"/>
                      <a:pt x="583" y="14108"/>
                      <a:pt x="214" y="14268"/>
                    </a:cubicBezTo>
                    <a:lnTo>
                      <a:pt x="214" y="16194"/>
                    </a:lnTo>
                    <a:lnTo>
                      <a:pt x="5444" y="13263"/>
                    </a:lnTo>
                    <a:lnTo>
                      <a:pt x="24301" y="2701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0"/>
              <p:cNvSpPr/>
              <p:nvPr/>
            </p:nvSpPr>
            <p:spPr>
              <a:xfrm>
                <a:off x="6831468" y="527370"/>
                <a:ext cx="759479" cy="505166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9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22"/>
                      <a:pt x="23338" y="215"/>
                      <a:pt x="23429" y="487"/>
                    </a:cubicBezTo>
                    <a:cubicBezTo>
                      <a:pt x="22953" y="391"/>
                      <a:pt x="22487" y="300"/>
                      <a:pt x="22012" y="209"/>
                    </a:cubicBezTo>
                    <a:lnTo>
                      <a:pt x="22012" y="209"/>
                    </a:lnTo>
                    <a:cubicBezTo>
                      <a:pt x="22209" y="562"/>
                      <a:pt x="22407" y="915"/>
                      <a:pt x="22605" y="1273"/>
                    </a:cubicBezTo>
                    <a:cubicBezTo>
                      <a:pt x="22461" y="1204"/>
                      <a:pt x="22316" y="1145"/>
                      <a:pt x="22172" y="1081"/>
                    </a:cubicBezTo>
                    <a:lnTo>
                      <a:pt x="22172" y="1081"/>
                    </a:lnTo>
                    <a:cubicBezTo>
                      <a:pt x="22204" y="1370"/>
                      <a:pt x="22236" y="1659"/>
                      <a:pt x="22268" y="1947"/>
                    </a:cubicBezTo>
                    <a:cubicBezTo>
                      <a:pt x="21969" y="1749"/>
                      <a:pt x="21669" y="1546"/>
                      <a:pt x="21370" y="1354"/>
                    </a:cubicBezTo>
                    <a:lnTo>
                      <a:pt x="21370" y="1354"/>
                    </a:lnTo>
                    <a:cubicBezTo>
                      <a:pt x="21429" y="1509"/>
                      <a:pt x="21354" y="1701"/>
                      <a:pt x="21215" y="1787"/>
                    </a:cubicBezTo>
                    <a:cubicBezTo>
                      <a:pt x="21156" y="1578"/>
                      <a:pt x="21102" y="1370"/>
                      <a:pt x="21049" y="1161"/>
                    </a:cubicBezTo>
                    <a:cubicBezTo>
                      <a:pt x="20889" y="1642"/>
                      <a:pt x="20728" y="2118"/>
                      <a:pt x="20568" y="2594"/>
                    </a:cubicBezTo>
                    <a:cubicBezTo>
                      <a:pt x="20231" y="2429"/>
                      <a:pt x="19835" y="2364"/>
                      <a:pt x="19498" y="2199"/>
                    </a:cubicBezTo>
                    <a:lnTo>
                      <a:pt x="19498" y="2199"/>
                    </a:lnTo>
                    <a:cubicBezTo>
                      <a:pt x="19723" y="2423"/>
                      <a:pt x="19830" y="2765"/>
                      <a:pt x="19771" y="3081"/>
                    </a:cubicBezTo>
                    <a:cubicBezTo>
                      <a:pt x="19771" y="2962"/>
                      <a:pt x="19656" y="2843"/>
                      <a:pt x="19533" y="2843"/>
                    </a:cubicBezTo>
                    <a:cubicBezTo>
                      <a:pt x="19523" y="2843"/>
                      <a:pt x="19513" y="2844"/>
                      <a:pt x="19503" y="2846"/>
                    </a:cubicBezTo>
                    <a:cubicBezTo>
                      <a:pt x="19354" y="2867"/>
                      <a:pt x="19241" y="3022"/>
                      <a:pt x="19225" y="3177"/>
                    </a:cubicBezTo>
                    <a:cubicBezTo>
                      <a:pt x="19219" y="3242"/>
                      <a:pt x="19157" y="3254"/>
                      <a:pt x="19090" y="3254"/>
                    </a:cubicBezTo>
                    <a:cubicBezTo>
                      <a:pt x="19052" y="3254"/>
                      <a:pt x="19013" y="3250"/>
                      <a:pt x="18981" y="3250"/>
                    </a:cubicBezTo>
                    <a:cubicBezTo>
                      <a:pt x="18930" y="3250"/>
                      <a:pt x="18898" y="3260"/>
                      <a:pt x="18926" y="3311"/>
                    </a:cubicBezTo>
                    <a:cubicBezTo>
                      <a:pt x="18589" y="3097"/>
                      <a:pt x="18664" y="3215"/>
                      <a:pt x="18322" y="3001"/>
                    </a:cubicBezTo>
                    <a:cubicBezTo>
                      <a:pt x="18295" y="3118"/>
                      <a:pt x="18263" y="3231"/>
                      <a:pt x="18231" y="3343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10"/>
                      <a:pt x="17835" y="3910"/>
                    </a:cubicBezTo>
                    <a:lnTo>
                      <a:pt x="17289" y="3311"/>
                    </a:lnTo>
                    <a:lnTo>
                      <a:pt x="17289" y="3311"/>
                    </a:lnTo>
                    <a:cubicBezTo>
                      <a:pt x="17290" y="3311"/>
                      <a:pt x="17370" y="3637"/>
                      <a:pt x="17445" y="3787"/>
                    </a:cubicBezTo>
                    <a:cubicBezTo>
                      <a:pt x="17562" y="3995"/>
                      <a:pt x="17675" y="4204"/>
                      <a:pt x="17787" y="4413"/>
                    </a:cubicBezTo>
                    <a:cubicBezTo>
                      <a:pt x="17621" y="4241"/>
                      <a:pt x="17461" y="4076"/>
                      <a:pt x="17300" y="3905"/>
                    </a:cubicBezTo>
                    <a:cubicBezTo>
                      <a:pt x="17284" y="4124"/>
                      <a:pt x="17263" y="4338"/>
                      <a:pt x="17241" y="4557"/>
                    </a:cubicBezTo>
                    <a:cubicBezTo>
                      <a:pt x="17236" y="4653"/>
                      <a:pt x="17220" y="4749"/>
                      <a:pt x="17166" y="4830"/>
                    </a:cubicBezTo>
                    <a:cubicBezTo>
                      <a:pt x="17117" y="4897"/>
                      <a:pt x="17041" y="4926"/>
                      <a:pt x="16960" y="4926"/>
                    </a:cubicBezTo>
                    <a:cubicBezTo>
                      <a:pt x="16841" y="4926"/>
                      <a:pt x="16713" y="4862"/>
                      <a:pt x="16642" y="4760"/>
                    </a:cubicBezTo>
                    <a:cubicBezTo>
                      <a:pt x="16519" y="4594"/>
                      <a:pt x="16514" y="4370"/>
                      <a:pt x="16509" y="4161"/>
                    </a:cubicBezTo>
                    <a:cubicBezTo>
                      <a:pt x="16370" y="4594"/>
                      <a:pt x="16177" y="5012"/>
                      <a:pt x="15926" y="5386"/>
                    </a:cubicBezTo>
                    <a:cubicBezTo>
                      <a:pt x="15856" y="5086"/>
                      <a:pt x="15648" y="4824"/>
                      <a:pt x="15380" y="4680"/>
                    </a:cubicBezTo>
                    <a:cubicBezTo>
                      <a:pt x="15311" y="4990"/>
                      <a:pt x="15241" y="5300"/>
                      <a:pt x="15172" y="5616"/>
                    </a:cubicBezTo>
                    <a:cubicBezTo>
                      <a:pt x="15140" y="5423"/>
                      <a:pt x="14979" y="5268"/>
                      <a:pt x="14792" y="5258"/>
                    </a:cubicBezTo>
                    <a:lnTo>
                      <a:pt x="14781" y="5883"/>
                    </a:lnTo>
                    <a:cubicBezTo>
                      <a:pt x="14524" y="5757"/>
                      <a:pt x="14242" y="5695"/>
                      <a:pt x="13960" y="5695"/>
                    </a:cubicBezTo>
                    <a:cubicBezTo>
                      <a:pt x="13690" y="5695"/>
                      <a:pt x="13420" y="5752"/>
                      <a:pt x="13172" y="5867"/>
                    </a:cubicBezTo>
                    <a:cubicBezTo>
                      <a:pt x="13396" y="5969"/>
                      <a:pt x="13701" y="6311"/>
                      <a:pt x="13765" y="6552"/>
                    </a:cubicBezTo>
                    <a:cubicBezTo>
                      <a:pt x="13726" y="6556"/>
                      <a:pt x="13687" y="6558"/>
                      <a:pt x="13649" y="6558"/>
                    </a:cubicBezTo>
                    <a:cubicBezTo>
                      <a:pt x="13432" y="6558"/>
                      <a:pt x="13232" y="6490"/>
                      <a:pt x="13086" y="6322"/>
                    </a:cubicBezTo>
                    <a:lnTo>
                      <a:pt x="13086" y="6322"/>
                    </a:lnTo>
                    <a:cubicBezTo>
                      <a:pt x="13118" y="6605"/>
                      <a:pt x="13161" y="6883"/>
                      <a:pt x="13193" y="7161"/>
                    </a:cubicBezTo>
                    <a:cubicBezTo>
                      <a:pt x="12851" y="6808"/>
                      <a:pt x="12300" y="6589"/>
                      <a:pt x="11824" y="6493"/>
                    </a:cubicBezTo>
                    <a:lnTo>
                      <a:pt x="11824" y="6493"/>
                    </a:lnTo>
                    <a:cubicBezTo>
                      <a:pt x="11872" y="6733"/>
                      <a:pt x="11915" y="6974"/>
                      <a:pt x="11963" y="7215"/>
                    </a:cubicBezTo>
                    <a:cubicBezTo>
                      <a:pt x="11792" y="7102"/>
                      <a:pt x="11621" y="6990"/>
                      <a:pt x="11450" y="6883"/>
                    </a:cubicBezTo>
                    <a:cubicBezTo>
                      <a:pt x="11391" y="7263"/>
                      <a:pt x="11332" y="7653"/>
                      <a:pt x="11268" y="8033"/>
                    </a:cubicBezTo>
                    <a:cubicBezTo>
                      <a:pt x="11081" y="7498"/>
                      <a:pt x="10605" y="7124"/>
                      <a:pt x="10070" y="6958"/>
                    </a:cubicBezTo>
                    <a:lnTo>
                      <a:pt x="10070" y="6958"/>
                    </a:lnTo>
                    <a:cubicBezTo>
                      <a:pt x="10289" y="7193"/>
                      <a:pt x="10418" y="7621"/>
                      <a:pt x="10386" y="7953"/>
                    </a:cubicBezTo>
                    <a:cubicBezTo>
                      <a:pt x="10386" y="7736"/>
                      <a:pt x="10183" y="7547"/>
                      <a:pt x="9976" y="7547"/>
                    </a:cubicBezTo>
                    <a:cubicBezTo>
                      <a:pt x="9943" y="7547"/>
                      <a:pt x="9910" y="7552"/>
                      <a:pt x="9878" y="7562"/>
                    </a:cubicBezTo>
                    <a:cubicBezTo>
                      <a:pt x="10102" y="7899"/>
                      <a:pt x="10198" y="8327"/>
                      <a:pt x="10145" y="8734"/>
                    </a:cubicBezTo>
                    <a:cubicBezTo>
                      <a:pt x="9968" y="8632"/>
                      <a:pt x="9739" y="8423"/>
                      <a:pt x="9717" y="8215"/>
                    </a:cubicBezTo>
                    <a:cubicBezTo>
                      <a:pt x="9343" y="8391"/>
                      <a:pt x="9102" y="8835"/>
                      <a:pt x="9161" y="9258"/>
                    </a:cubicBezTo>
                    <a:cubicBezTo>
                      <a:pt x="8899" y="8957"/>
                      <a:pt x="8534" y="8815"/>
                      <a:pt x="8151" y="8815"/>
                    </a:cubicBezTo>
                    <a:cubicBezTo>
                      <a:pt x="8057" y="8815"/>
                      <a:pt x="7962" y="8824"/>
                      <a:pt x="7867" y="8840"/>
                    </a:cubicBezTo>
                    <a:cubicBezTo>
                      <a:pt x="8033" y="8953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1"/>
                      <a:pt x="7300" y="10001"/>
                      <a:pt x="7380" y="10252"/>
                    </a:cubicBezTo>
                    <a:cubicBezTo>
                      <a:pt x="7402" y="10322"/>
                      <a:pt x="7268" y="10354"/>
                      <a:pt x="7209" y="10391"/>
                    </a:cubicBezTo>
                    <a:cubicBezTo>
                      <a:pt x="7185" y="10405"/>
                      <a:pt x="7159" y="10412"/>
                      <a:pt x="7132" y="10412"/>
                    </a:cubicBezTo>
                    <a:cubicBezTo>
                      <a:pt x="7087" y="10412"/>
                      <a:pt x="7041" y="10393"/>
                      <a:pt x="7011" y="10359"/>
                    </a:cubicBezTo>
                    <a:cubicBezTo>
                      <a:pt x="7097" y="10193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1"/>
                    </a:cubicBezTo>
                    <a:cubicBezTo>
                      <a:pt x="6562" y="9696"/>
                      <a:pt x="6680" y="9851"/>
                      <a:pt x="6685" y="9926"/>
                    </a:cubicBezTo>
                    <a:cubicBezTo>
                      <a:pt x="6701" y="10092"/>
                      <a:pt x="6353" y="10530"/>
                      <a:pt x="6193" y="10568"/>
                    </a:cubicBezTo>
                    <a:cubicBezTo>
                      <a:pt x="6171" y="10572"/>
                      <a:pt x="6148" y="10575"/>
                      <a:pt x="6124" y="10575"/>
                    </a:cubicBezTo>
                    <a:cubicBezTo>
                      <a:pt x="5847" y="10575"/>
                      <a:pt x="5431" y="10287"/>
                      <a:pt x="5150" y="10252"/>
                    </a:cubicBezTo>
                    <a:lnTo>
                      <a:pt x="5150" y="10252"/>
                    </a:lnTo>
                    <a:cubicBezTo>
                      <a:pt x="5204" y="10643"/>
                      <a:pt x="5257" y="11033"/>
                      <a:pt x="5305" y="11423"/>
                    </a:cubicBezTo>
                    <a:cubicBezTo>
                      <a:pt x="5265" y="11431"/>
                      <a:pt x="5224" y="11435"/>
                      <a:pt x="5183" y="11435"/>
                    </a:cubicBezTo>
                    <a:cubicBezTo>
                      <a:pt x="4981" y="11435"/>
                      <a:pt x="4785" y="11336"/>
                      <a:pt x="4722" y="11140"/>
                    </a:cubicBezTo>
                    <a:cubicBezTo>
                      <a:pt x="4696" y="11327"/>
                      <a:pt x="4664" y="11514"/>
                      <a:pt x="4637" y="11707"/>
                    </a:cubicBezTo>
                    <a:cubicBezTo>
                      <a:pt x="4161" y="11210"/>
                      <a:pt x="3524" y="10867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11" y="11252"/>
                      <a:pt x="3401" y="11589"/>
                    </a:cubicBezTo>
                    <a:cubicBezTo>
                      <a:pt x="3273" y="11530"/>
                      <a:pt x="3118" y="11530"/>
                      <a:pt x="2990" y="11472"/>
                    </a:cubicBezTo>
                    <a:cubicBezTo>
                      <a:pt x="2974" y="11771"/>
                      <a:pt x="2952" y="12065"/>
                      <a:pt x="2936" y="12365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3"/>
                      <a:pt x="2587" y="11967"/>
                      <a:pt x="2531" y="11967"/>
                    </a:cubicBezTo>
                    <a:cubicBezTo>
                      <a:pt x="2444" y="11967"/>
                      <a:pt x="2359" y="12005"/>
                      <a:pt x="2327" y="12087"/>
                    </a:cubicBezTo>
                    <a:cubicBezTo>
                      <a:pt x="2300" y="12145"/>
                      <a:pt x="2300" y="12204"/>
                      <a:pt x="2305" y="12263"/>
                    </a:cubicBezTo>
                    <a:cubicBezTo>
                      <a:pt x="2316" y="12450"/>
                      <a:pt x="2321" y="12637"/>
                      <a:pt x="2332" y="12825"/>
                    </a:cubicBezTo>
                    <a:lnTo>
                      <a:pt x="2289" y="12825"/>
                    </a:lnTo>
                    <a:cubicBezTo>
                      <a:pt x="1824" y="12413"/>
                      <a:pt x="1220" y="12167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13" y="12728"/>
                      <a:pt x="1289" y="13006"/>
                    </a:cubicBezTo>
                    <a:cubicBezTo>
                      <a:pt x="1102" y="12889"/>
                      <a:pt x="915" y="12776"/>
                      <a:pt x="728" y="12659"/>
                    </a:cubicBezTo>
                    <a:cubicBezTo>
                      <a:pt x="717" y="12808"/>
                      <a:pt x="706" y="12958"/>
                      <a:pt x="696" y="13103"/>
                    </a:cubicBezTo>
                    <a:cubicBezTo>
                      <a:pt x="535" y="12862"/>
                      <a:pt x="284" y="12685"/>
                      <a:pt x="0" y="12616"/>
                    </a:cubicBezTo>
                    <a:lnTo>
                      <a:pt x="0" y="12616"/>
                    </a:lnTo>
                    <a:cubicBezTo>
                      <a:pt x="48" y="12792"/>
                      <a:pt x="583" y="14113"/>
                      <a:pt x="214" y="14268"/>
                    </a:cubicBezTo>
                    <a:lnTo>
                      <a:pt x="214" y="16199"/>
                    </a:lnTo>
                    <a:lnTo>
                      <a:pt x="5444" y="13268"/>
                    </a:lnTo>
                    <a:lnTo>
                      <a:pt x="24300" y="2707"/>
                    </a:lnTo>
                    <a:lnTo>
                      <a:pt x="24354" y="519"/>
                    </a:lnTo>
                    <a:cubicBezTo>
                      <a:pt x="23905" y="193"/>
                      <a:pt x="23354" y="11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0"/>
              <p:cNvSpPr/>
              <p:nvPr/>
            </p:nvSpPr>
            <p:spPr>
              <a:xfrm>
                <a:off x="3892061" y="884744"/>
                <a:ext cx="4092532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34" h="75548" extrusionOk="0">
                    <a:moveTo>
                      <a:pt x="129747" y="0"/>
                    </a:moveTo>
                    <a:cubicBezTo>
                      <a:pt x="121956" y="4166"/>
                      <a:pt x="114806" y="8915"/>
                      <a:pt x="107896" y="13509"/>
                    </a:cubicBezTo>
                    <a:cubicBezTo>
                      <a:pt x="101041" y="18059"/>
                      <a:pt x="93955" y="22765"/>
                      <a:pt x="86297" y="26867"/>
                    </a:cubicBezTo>
                    <a:cubicBezTo>
                      <a:pt x="80324" y="30060"/>
                      <a:pt x="74099" y="33129"/>
                      <a:pt x="68072" y="36092"/>
                    </a:cubicBezTo>
                    <a:cubicBezTo>
                      <a:pt x="59168" y="40477"/>
                      <a:pt x="49959" y="45012"/>
                      <a:pt x="41285" y="50103"/>
                    </a:cubicBezTo>
                    <a:lnTo>
                      <a:pt x="40740" y="50424"/>
                    </a:lnTo>
                    <a:cubicBezTo>
                      <a:pt x="37018" y="52611"/>
                      <a:pt x="33162" y="54878"/>
                      <a:pt x="29183" y="56435"/>
                    </a:cubicBezTo>
                    <a:cubicBezTo>
                      <a:pt x="22263" y="59146"/>
                      <a:pt x="17081" y="62445"/>
                      <a:pt x="11595" y="65937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5" y="73242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9" y="53140"/>
                    </a:cubicBezTo>
                    <a:lnTo>
                      <a:pt x="42884" y="52820"/>
                    </a:lnTo>
                    <a:cubicBezTo>
                      <a:pt x="51451" y="47787"/>
                      <a:pt x="60612" y="43279"/>
                      <a:pt x="69468" y="38921"/>
                    </a:cubicBezTo>
                    <a:cubicBezTo>
                      <a:pt x="75511" y="35942"/>
                      <a:pt x="81762" y="32862"/>
                      <a:pt x="87784" y="29643"/>
                    </a:cubicBezTo>
                    <a:cubicBezTo>
                      <a:pt x="95575" y="25471"/>
                      <a:pt x="102725" y="20723"/>
                      <a:pt x="109634" y="16129"/>
                    </a:cubicBezTo>
                    <a:cubicBezTo>
                      <a:pt x="116490" y="11578"/>
                      <a:pt x="123576" y="6872"/>
                      <a:pt x="131234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0"/>
              <p:cNvSpPr/>
              <p:nvPr/>
            </p:nvSpPr>
            <p:spPr>
              <a:xfrm>
                <a:off x="3575034" y="762000"/>
                <a:ext cx="4092376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29" h="75548" extrusionOk="0">
                    <a:moveTo>
                      <a:pt x="129747" y="0"/>
                    </a:moveTo>
                    <a:cubicBezTo>
                      <a:pt x="121977" y="4156"/>
                      <a:pt x="114538" y="8771"/>
                      <a:pt x="107346" y="13236"/>
                    </a:cubicBezTo>
                    <a:cubicBezTo>
                      <a:pt x="100190" y="17669"/>
                      <a:pt x="92800" y="22258"/>
                      <a:pt x="85115" y="26370"/>
                    </a:cubicBezTo>
                    <a:cubicBezTo>
                      <a:pt x="80960" y="28595"/>
                      <a:pt x="76762" y="30803"/>
                      <a:pt x="72708" y="32937"/>
                    </a:cubicBezTo>
                    <a:cubicBezTo>
                      <a:pt x="62393" y="38365"/>
                      <a:pt x="51729" y="43975"/>
                      <a:pt x="41285" y="50103"/>
                    </a:cubicBezTo>
                    <a:lnTo>
                      <a:pt x="40740" y="50424"/>
                    </a:lnTo>
                    <a:cubicBezTo>
                      <a:pt x="37012" y="52611"/>
                      <a:pt x="33162" y="54879"/>
                      <a:pt x="29183" y="56435"/>
                    </a:cubicBezTo>
                    <a:cubicBezTo>
                      <a:pt x="22263" y="59146"/>
                      <a:pt x="17081" y="62446"/>
                      <a:pt x="11595" y="65938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0" y="73243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3" y="53141"/>
                    </a:cubicBezTo>
                    <a:lnTo>
                      <a:pt x="42879" y="52820"/>
                    </a:lnTo>
                    <a:cubicBezTo>
                      <a:pt x="53259" y="46723"/>
                      <a:pt x="63419" y="41381"/>
                      <a:pt x="74174" y="35723"/>
                    </a:cubicBezTo>
                    <a:cubicBezTo>
                      <a:pt x="78233" y="33589"/>
                      <a:pt x="82436" y="31375"/>
                      <a:pt x="86602" y="29145"/>
                    </a:cubicBezTo>
                    <a:cubicBezTo>
                      <a:pt x="94372" y="24990"/>
                      <a:pt x="101811" y="20375"/>
                      <a:pt x="109003" y="15910"/>
                    </a:cubicBezTo>
                    <a:cubicBezTo>
                      <a:pt x="116153" y="11471"/>
                      <a:pt x="123549" y="6883"/>
                      <a:pt x="131228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0"/>
              <p:cNvSpPr/>
              <p:nvPr/>
            </p:nvSpPr>
            <p:spPr>
              <a:xfrm>
                <a:off x="4628682" y="2751977"/>
                <a:ext cx="128794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68" extrusionOk="0">
                    <a:moveTo>
                      <a:pt x="2942" y="1"/>
                    </a:moveTo>
                    <a:cubicBezTo>
                      <a:pt x="2213" y="1"/>
                      <a:pt x="733" y="989"/>
                      <a:pt x="359" y="1232"/>
                    </a:cubicBezTo>
                    <a:cubicBezTo>
                      <a:pt x="188" y="1339"/>
                      <a:pt x="1" y="1495"/>
                      <a:pt x="6" y="1698"/>
                    </a:cubicBezTo>
                    <a:cubicBezTo>
                      <a:pt x="17" y="1885"/>
                      <a:pt x="193" y="2029"/>
                      <a:pt x="380" y="2061"/>
                    </a:cubicBezTo>
                    <a:cubicBezTo>
                      <a:pt x="412" y="2066"/>
                      <a:pt x="444" y="2068"/>
                      <a:pt x="475" y="2068"/>
                    </a:cubicBezTo>
                    <a:cubicBezTo>
                      <a:pt x="629" y="2068"/>
                      <a:pt x="779" y="2018"/>
                      <a:pt x="926" y="1965"/>
                    </a:cubicBezTo>
                    <a:cubicBezTo>
                      <a:pt x="1311" y="1826"/>
                      <a:pt x="4129" y="687"/>
                      <a:pt x="3204" y="67"/>
                    </a:cubicBezTo>
                    <a:cubicBezTo>
                      <a:pt x="3136" y="21"/>
                      <a:pt x="3047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0"/>
              <p:cNvSpPr/>
              <p:nvPr/>
            </p:nvSpPr>
            <p:spPr>
              <a:xfrm>
                <a:off x="4969066" y="2378256"/>
                <a:ext cx="46216" cy="27006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6" extrusionOk="0">
                    <a:moveTo>
                      <a:pt x="1054" y="1"/>
                    </a:moveTo>
                    <a:cubicBezTo>
                      <a:pt x="789" y="1"/>
                      <a:pt x="259" y="413"/>
                      <a:pt x="129" y="516"/>
                    </a:cubicBezTo>
                    <a:cubicBezTo>
                      <a:pt x="65" y="564"/>
                      <a:pt x="0" y="628"/>
                      <a:pt x="0" y="708"/>
                    </a:cubicBezTo>
                    <a:cubicBezTo>
                      <a:pt x="6" y="788"/>
                      <a:pt x="70" y="847"/>
                      <a:pt x="134" y="863"/>
                    </a:cubicBezTo>
                    <a:cubicBezTo>
                      <a:pt x="144" y="865"/>
                      <a:pt x="154" y="866"/>
                      <a:pt x="164" y="866"/>
                    </a:cubicBezTo>
                    <a:cubicBezTo>
                      <a:pt x="220" y="866"/>
                      <a:pt x="278" y="843"/>
                      <a:pt x="332" y="821"/>
                    </a:cubicBezTo>
                    <a:cubicBezTo>
                      <a:pt x="471" y="767"/>
                      <a:pt x="1482" y="286"/>
                      <a:pt x="1150" y="29"/>
                    </a:cubicBezTo>
                    <a:cubicBezTo>
                      <a:pt x="1125" y="9"/>
                      <a:pt x="1092" y="1"/>
                      <a:pt x="1054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0"/>
              <p:cNvSpPr/>
              <p:nvPr/>
            </p:nvSpPr>
            <p:spPr>
              <a:xfrm>
                <a:off x="5842278" y="1899816"/>
                <a:ext cx="46216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1" extrusionOk="0">
                    <a:moveTo>
                      <a:pt x="1054" y="0"/>
                    </a:moveTo>
                    <a:cubicBezTo>
                      <a:pt x="790" y="0"/>
                      <a:pt x="264" y="412"/>
                      <a:pt x="128" y="510"/>
                    </a:cubicBezTo>
                    <a:cubicBezTo>
                      <a:pt x="70" y="558"/>
                      <a:pt x="0" y="622"/>
                      <a:pt x="5" y="708"/>
                    </a:cubicBezTo>
                    <a:cubicBezTo>
                      <a:pt x="5" y="788"/>
                      <a:pt x="70" y="847"/>
                      <a:pt x="139" y="857"/>
                    </a:cubicBezTo>
                    <a:cubicBezTo>
                      <a:pt x="151" y="859"/>
                      <a:pt x="162" y="860"/>
                      <a:pt x="174" y="860"/>
                    </a:cubicBezTo>
                    <a:cubicBezTo>
                      <a:pt x="228" y="860"/>
                      <a:pt x="283" y="842"/>
                      <a:pt x="332" y="820"/>
                    </a:cubicBezTo>
                    <a:cubicBezTo>
                      <a:pt x="471" y="761"/>
                      <a:pt x="1481" y="285"/>
                      <a:pt x="1150" y="28"/>
                    </a:cubicBezTo>
                    <a:cubicBezTo>
                      <a:pt x="1125" y="9"/>
                      <a:pt x="1092" y="0"/>
                      <a:pt x="105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0"/>
              <p:cNvSpPr/>
              <p:nvPr/>
            </p:nvSpPr>
            <p:spPr>
              <a:xfrm>
                <a:off x="4335169" y="2591094"/>
                <a:ext cx="64397" cy="32308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6" extrusionOk="0">
                    <a:moveTo>
                      <a:pt x="1474" y="0"/>
                    </a:moveTo>
                    <a:cubicBezTo>
                      <a:pt x="1109" y="0"/>
                      <a:pt x="370" y="494"/>
                      <a:pt x="183" y="616"/>
                    </a:cubicBezTo>
                    <a:cubicBezTo>
                      <a:pt x="97" y="675"/>
                      <a:pt x="1" y="750"/>
                      <a:pt x="6" y="851"/>
                    </a:cubicBezTo>
                    <a:cubicBezTo>
                      <a:pt x="11" y="942"/>
                      <a:pt x="102" y="1017"/>
                      <a:pt x="193" y="1033"/>
                    </a:cubicBezTo>
                    <a:cubicBezTo>
                      <a:pt x="207" y="1035"/>
                      <a:pt x="221" y="1035"/>
                      <a:pt x="235" y="1035"/>
                    </a:cubicBezTo>
                    <a:cubicBezTo>
                      <a:pt x="313" y="1035"/>
                      <a:pt x="393" y="1012"/>
                      <a:pt x="466" y="985"/>
                    </a:cubicBezTo>
                    <a:cubicBezTo>
                      <a:pt x="658" y="915"/>
                      <a:pt x="2065" y="343"/>
                      <a:pt x="1605" y="33"/>
                    </a:cubicBezTo>
                    <a:cubicBezTo>
                      <a:pt x="1571" y="10"/>
                      <a:pt x="1526" y="0"/>
                      <a:pt x="147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0"/>
              <p:cNvSpPr/>
              <p:nvPr/>
            </p:nvSpPr>
            <p:spPr>
              <a:xfrm>
                <a:off x="5132164" y="2524982"/>
                <a:ext cx="64397" cy="3227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5" extrusionOk="0">
                    <a:moveTo>
                      <a:pt x="1465" y="1"/>
                    </a:moveTo>
                    <a:cubicBezTo>
                      <a:pt x="1098" y="1"/>
                      <a:pt x="363" y="492"/>
                      <a:pt x="177" y="613"/>
                    </a:cubicBezTo>
                    <a:cubicBezTo>
                      <a:pt x="91" y="672"/>
                      <a:pt x="0" y="747"/>
                      <a:pt x="6" y="848"/>
                    </a:cubicBezTo>
                    <a:cubicBezTo>
                      <a:pt x="6" y="944"/>
                      <a:pt x="97" y="1014"/>
                      <a:pt x="188" y="1030"/>
                    </a:cubicBezTo>
                    <a:cubicBezTo>
                      <a:pt x="205" y="1033"/>
                      <a:pt x="223" y="1034"/>
                      <a:pt x="240" y="1034"/>
                    </a:cubicBezTo>
                    <a:cubicBezTo>
                      <a:pt x="317" y="1034"/>
                      <a:pt x="391" y="1008"/>
                      <a:pt x="460" y="982"/>
                    </a:cubicBezTo>
                    <a:cubicBezTo>
                      <a:pt x="653" y="912"/>
                      <a:pt x="2065" y="340"/>
                      <a:pt x="1599" y="35"/>
                    </a:cubicBezTo>
                    <a:cubicBezTo>
                      <a:pt x="1564" y="11"/>
                      <a:pt x="1519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0"/>
              <p:cNvSpPr/>
              <p:nvPr/>
            </p:nvSpPr>
            <p:spPr>
              <a:xfrm>
                <a:off x="4549316" y="2584576"/>
                <a:ext cx="64397" cy="32214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3" extrusionOk="0">
                    <a:moveTo>
                      <a:pt x="1468" y="1"/>
                    </a:moveTo>
                    <a:cubicBezTo>
                      <a:pt x="1104" y="1"/>
                      <a:pt x="364" y="495"/>
                      <a:pt x="177" y="616"/>
                    </a:cubicBezTo>
                    <a:cubicBezTo>
                      <a:pt x="91" y="670"/>
                      <a:pt x="0" y="750"/>
                      <a:pt x="6" y="852"/>
                    </a:cubicBezTo>
                    <a:cubicBezTo>
                      <a:pt x="6" y="943"/>
                      <a:pt x="96" y="1017"/>
                      <a:pt x="187" y="1028"/>
                    </a:cubicBezTo>
                    <a:cubicBezTo>
                      <a:pt x="207" y="1031"/>
                      <a:pt x="227" y="1033"/>
                      <a:pt x="246" y="1033"/>
                    </a:cubicBezTo>
                    <a:cubicBezTo>
                      <a:pt x="321" y="1033"/>
                      <a:pt x="392" y="1011"/>
                      <a:pt x="460" y="985"/>
                    </a:cubicBezTo>
                    <a:cubicBezTo>
                      <a:pt x="653" y="916"/>
                      <a:pt x="2064" y="344"/>
                      <a:pt x="1599" y="34"/>
                    </a:cubicBezTo>
                    <a:cubicBezTo>
                      <a:pt x="1565" y="11"/>
                      <a:pt x="1521" y="1"/>
                      <a:pt x="146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0"/>
              <p:cNvSpPr/>
              <p:nvPr/>
            </p:nvSpPr>
            <p:spPr>
              <a:xfrm>
                <a:off x="4742913" y="2707352"/>
                <a:ext cx="56913" cy="25073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4" extrusionOk="0">
                    <a:moveTo>
                      <a:pt x="1671" y="1"/>
                    </a:moveTo>
                    <a:cubicBezTo>
                      <a:pt x="1406" y="1"/>
                      <a:pt x="862" y="184"/>
                      <a:pt x="546" y="220"/>
                    </a:cubicBezTo>
                    <a:cubicBezTo>
                      <a:pt x="423" y="230"/>
                      <a:pt x="295" y="246"/>
                      <a:pt x="188" y="311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5" y="739"/>
                      <a:pt x="194" y="803"/>
                      <a:pt x="317" y="803"/>
                    </a:cubicBezTo>
                    <a:cubicBezTo>
                      <a:pt x="338" y="803"/>
                      <a:pt x="360" y="801"/>
                      <a:pt x="381" y="797"/>
                    </a:cubicBezTo>
                    <a:cubicBezTo>
                      <a:pt x="520" y="765"/>
                      <a:pt x="637" y="674"/>
                      <a:pt x="744" y="583"/>
                    </a:cubicBezTo>
                    <a:cubicBezTo>
                      <a:pt x="744" y="583"/>
                      <a:pt x="1824" y="321"/>
                      <a:pt x="1824" y="86"/>
                    </a:cubicBezTo>
                    <a:cubicBezTo>
                      <a:pt x="1824" y="24"/>
                      <a:pt x="1766" y="1"/>
                      <a:pt x="16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0"/>
              <p:cNvSpPr/>
              <p:nvPr/>
            </p:nvSpPr>
            <p:spPr>
              <a:xfrm>
                <a:off x="4556988" y="2801312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106" y="1"/>
                    </a:moveTo>
                    <a:cubicBezTo>
                      <a:pt x="1092" y="1"/>
                      <a:pt x="1078" y="2"/>
                      <a:pt x="1064" y="3"/>
                    </a:cubicBezTo>
                    <a:cubicBezTo>
                      <a:pt x="915" y="19"/>
                      <a:pt x="786" y="116"/>
                      <a:pt x="669" y="212"/>
                    </a:cubicBezTo>
                    <a:lnTo>
                      <a:pt x="578" y="185"/>
                    </a:lnTo>
                    <a:cubicBezTo>
                      <a:pt x="396" y="265"/>
                      <a:pt x="230" y="394"/>
                      <a:pt x="107" y="549"/>
                    </a:cubicBezTo>
                    <a:cubicBezTo>
                      <a:pt x="48" y="618"/>
                      <a:pt x="0" y="715"/>
                      <a:pt x="43" y="795"/>
                    </a:cubicBezTo>
                    <a:cubicBezTo>
                      <a:pt x="74" y="857"/>
                      <a:pt x="150" y="877"/>
                      <a:pt x="227" y="877"/>
                    </a:cubicBezTo>
                    <a:cubicBezTo>
                      <a:pt x="255" y="877"/>
                      <a:pt x="284" y="874"/>
                      <a:pt x="310" y="870"/>
                    </a:cubicBezTo>
                    <a:cubicBezTo>
                      <a:pt x="621" y="816"/>
                      <a:pt x="909" y="704"/>
                      <a:pt x="1177" y="538"/>
                    </a:cubicBezTo>
                    <a:cubicBezTo>
                      <a:pt x="1284" y="469"/>
                      <a:pt x="1401" y="367"/>
                      <a:pt x="1396" y="239"/>
                    </a:cubicBezTo>
                    <a:cubicBezTo>
                      <a:pt x="1396" y="97"/>
                      <a:pt x="1250" y="1"/>
                      <a:pt x="1106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0"/>
              <p:cNvSpPr/>
              <p:nvPr/>
            </p:nvSpPr>
            <p:spPr>
              <a:xfrm>
                <a:off x="6232838" y="2013704"/>
                <a:ext cx="43721" cy="273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6" extrusionOk="0">
                    <a:moveTo>
                      <a:pt x="1099" y="1"/>
                    </a:moveTo>
                    <a:cubicBezTo>
                      <a:pt x="1087" y="1"/>
                      <a:pt x="1076" y="1"/>
                      <a:pt x="1065" y="2"/>
                    </a:cubicBezTo>
                    <a:cubicBezTo>
                      <a:pt x="915" y="18"/>
                      <a:pt x="787" y="115"/>
                      <a:pt x="669" y="211"/>
                    </a:cubicBezTo>
                    <a:lnTo>
                      <a:pt x="578" y="184"/>
                    </a:lnTo>
                    <a:cubicBezTo>
                      <a:pt x="396" y="264"/>
                      <a:pt x="230" y="393"/>
                      <a:pt x="107" y="548"/>
                    </a:cubicBezTo>
                    <a:cubicBezTo>
                      <a:pt x="49" y="617"/>
                      <a:pt x="0" y="713"/>
                      <a:pt x="43" y="794"/>
                    </a:cubicBezTo>
                    <a:cubicBezTo>
                      <a:pt x="78" y="856"/>
                      <a:pt x="153" y="876"/>
                      <a:pt x="230" y="876"/>
                    </a:cubicBezTo>
                    <a:cubicBezTo>
                      <a:pt x="259" y="876"/>
                      <a:pt x="288" y="873"/>
                      <a:pt x="316" y="869"/>
                    </a:cubicBezTo>
                    <a:cubicBezTo>
                      <a:pt x="621" y="815"/>
                      <a:pt x="915" y="703"/>
                      <a:pt x="1177" y="537"/>
                    </a:cubicBezTo>
                    <a:cubicBezTo>
                      <a:pt x="1284" y="467"/>
                      <a:pt x="1402" y="366"/>
                      <a:pt x="1396" y="238"/>
                    </a:cubicBezTo>
                    <a:cubicBezTo>
                      <a:pt x="1396" y="94"/>
                      <a:pt x="1244" y="1"/>
                      <a:pt x="1099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0"/>
              <p:cNvSpPr/>
              <p:nvPr/>
            </p:nvSpPr>
            <p:spPr>
              <a:xfrm>
                <a:off x="6139627" y="1783402"/>
                <a:ext cx="128763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8" extrusionOk="0">
                    <a:moveTo>
                      <a:pt x="2942" y="1"/>
                    </a:moveTo>
                    <a:cubicBezTo>
                      <a:pt x="2212" y="1"/>
                      <a:pt x="733" y="989"/>
                      <a:pt x="358" y="1232"/>
                    </a:cubicBezTo>
                    <a:cubicBezTo>
                      <a:pt x="187" y="1339"/>
                      <a:pt x="0" y="1494"/>
                      <a:pt x="5" y="1697"/>
                    </a:cubicBezTo>
                    <a:cubicBezTo>
                      <a:pt x="16" y="1884"/>
                      <a:pt x="193" y="2029"/>
                      <a:pt x="380" y="2061"/>
                    </a:cubicBezTo>
                    <a:cubicBezTo>
                      <a:pt x="411" y="2065"/>
                      <a:pt x="443" y="2068"/>
                      <a:pt x="475" y="2068"/>
                    </a:cubicBezTo>
                    <a:cubicBezTo>
                      <a:pt x="628" y="2068"/>
                      <a:pt x="779" y="2018"/>
                      <a:pt x="925" y="1965"/>
                    </a:cubicBezTo>
                    <a:cubicBezTo>
                      <a:pt x="1310" y="1831"/>
                      <a:pt x="4128" y="687"/>
                      <a:pt x="3203" y="66"/>
                    </a:cubicBezTo>
                    <a:cubicBezTo>
                      <a:pt x="3135" y="21"/>
                      <a:pt x="3046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0"/>
              <p:cNvSpPr/>
              <p:nvPr/>
            </p:nvSpPr>
            <p:spPr>
              <a:xfrm>
                <a:off x="7438076" y="1192977"/>
                <a:ext cx="128763" cy="6445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7" extrusionOk="0">
                    <a:moveTo>
                      <a:pt x="2938" y="1"/>
                    </a:moveTo>
                    <a:cubicBezTo>
                      <a:pt x="2207" y="1"/>
                      <a:pt x="732" y="986"/>
                      <a:pt x="359" y="1229"/>
                    </a:cubicBezTo>
                    <a:cubicBezTo>
                      <a:pt x="188" y="1341"/>
                      <a:pt x="0" y="1496"/>
                      <a:pt x="6" y="1699"/>
                    </a:cubicBezTo>
                    <a:cubicBezTo>
                      <a:pt x="11" y="1887"/>
                      <a:pt x="193" y="2031"/>
                      <a:pt x="380" y="2058"/>
                    </a:cubicBezTo>
                    <a:cubicBezTo>
                      <a:pt x="415" y="2064"/>
                      <a:pt x="451" y="2067"/>
                      <a:pt x="486" y="2067"/>
                    </a:cubicBezTo>
                    <a:cubicBezTo>
                      <a:pt x="634" y="2067"/>
                      <a:pt x="783" y="2019"/>
                      <a:pt x="926" y="1967"/>
                    </a:cubicBezTo>
                    <a:cubicBezTo>
                      <a:pt x="1311" y="1828"/>
                      <a:pt x="4129" y="683"/>
                      <a:pt x="3204" y="68"/>
                    </a:cubicBezTo>
                    <a:cubicBezTo>
                      <a:pt x="3135" y="22"/>
                      <a:pt x="3044" y="1"/>
                      <a:pt x="293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0"/>
              <p:cNvSpPr/>
              <p:nvPr/>
            </p:nvSpPr>
            <p:spPr>
              <a:xfrm>
                <a:off x="7552151" y="1148320"/>
                <a:ext cx="57069" cy="24979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801" extrusionOk="0">
                    <a:moveTo>
                      <a:pt x="1673" y="1"/>
                    </a:moveTo>
                    <a:cubicBezTo>
                      <a:pt x="1406" y="1"/>
                      <a:pt x="862" y="185"/>
                      <a:pt x="551" y="217"/>
                    </a:cubicBezTo>
                    <a:cubicBezTo>
                      <a:pt x="423" y="233"/>
                      <a:pt x="294" y="244"/>
                      <a:pt x="187" y="308"/>
                    </a:cubicBezTo>
                    <a:cubicBezTo>
                      <a:pt x="80" y="372"/>
                      <a:pt x="0" y="506"/>
                      <a:pt x="38" y="623"/>
                    </a:cubicBezTo>
                    <a:cubicBezTo>
                      <a:pt x="69" y="741"/>
                      <a:pt x="196" y="801"/>
                      <a:pt x="318" y="801"/>
                    </a:cubicBezTo>
                    <a:cubicBezTo>
                      <a:pt x="341" y="801"/>
                      <a:pt x="363" y="799"/>
                      <a:pt x="385" y="794"/>
                    </a:cubicBezTo>
                    <a:cubicBezTo>
                      <a:pt x="524" y="768"/>
                      <a:pt x="637" y="671"/>
                      <a:pt x="749" y="581"/>
                    </a:cubicBezTo>
                    <a:cubicBezTo>
                      <a:pt x="749" y="581"/>
                      <a:pt x="1824" y="324"/>
                      <a:pt x="1824" y="89"/>
                    </a:cubicBezTo>
                    <a:lnTo>
                      <a:pt x="1829" y="89"/>
                    </a:lnTo>
                    <a:cubicBezTo>
                      <a:pt x="1829" y="25"/>
                      <a:pt x="1769" y="1"/>
                      <a:pt x="1673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0"/>
              <p:cNvSpPr/>
              <p:nvPr/>
            </p:nvSpPr>
            <p:spPr>
              <a:xfrm>
                <a:off x="7366351" y="1242249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097" y="0"/>
                    </a:moveTo>
                    <a:cubicBezTo>
                      <a:pt x="1086" y="0"/>
                      <a:pt x="1075" y="1"/>
                      <a:pt x="1065" y="2"/>
                    </a:cubicBezTo>
                    <a:cubicBezTo>
                      <a:pt x="915" y="18"/>
                      <a:pt x="787" y="119"/>
                      <a:pt x="664" y="210"/>
                    </a:cubicBezTo>
                    <a:lnTo>
                      <a:pt x="573" y="184"/>
                    </a:lnTo>
                    <a:cubicBezTo>
                      <a:pt x="391" y="269"/>
                      <a:pt x="231" y="392"/>
                      <a:pt x="102" y="553"/>
                    </a:cubicBezTo>
                    <a:cubicBezTo>
                      <a:pt x="49" y="622"/>
                      <a:pt x="1" y="713"/>
                      <a:pt x="38" y="793"/>
                    </a:cubicBezTo>
                    <a:cubicBezTo>
                      <a:pt x="72" y="857"/>
                      <a:pt x="143" y="876"/>
                      <a:pt x="218" y="876"/>
                    </a:cubicBezTo>
                    <a:cubicBezTo>
                      <a:pt x="249" y="876"/>
                      <a:pt x="281" y="873"/>
                      <a:pt x="311" y="868"/>
                    </a:cubicBezTo>
                    <a:cubicBezTo>
                      <a:pt x="616" y="820"/>
                      <a:pt x="910" y="702"/>
                      <a:pt x="1172" y="542"/>
                    </a:cubicBezTo>
                    <a:cubicBezTo>
                      <a:pt x="1284" y="467"/>
                      <a:pt x="1402" y="371"/>
                      <a:pt x="1397" y="237"/>
                    </a:cubicBezTo>
                    <a:cubicBezTo>
                      <a:pt x="1392" y="98"/>
                      <a:pt x="1239" y="0"/>
                      <a:pt x="1097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0"/>
              <p:cNvSpPr/>
              <p:nvPr/>
            </p:nvSpPr>
            <p:spPr>
              <a:xfrm>
                <a:off x="4905355" y="2400647"/>
                <a:ext cx="66143" cy="3651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1" extrusionOk="0">
                    <a:moveTo>
                      <a:pt x="1470" y="0"/>
                    </a:moveTo>
                    <a:cubicBezTo>
                      <a:pt x="1387" y="0"/>
                      <a:pt x="1300" y="26"/>
                      <a:pt x="1214" y="86"/>
                    </a:cubicBezTo>
                    <a:lnTo>
                      <a:pt x="883" y="316"/>
                    </a:lnTo>
                    <a:cubicBezTo>
                      <a:pt x="690" y="322"/>
                      <a:pt x="487" y="322"/>
                      <a:pt x="311" y="407"/>
                    </a:cubicBezTo>
                    <a:cubicBezTo>
                      <a:pt x="134" y="498"/>
                      <a:pt x="1" y="696"/>
                      <a:pt x="59" y="883"/>
                    </a:cubicBezTo>
                    <a:cubicBezTo>
                      <a:pt x="102" y="1038"/>
                      <a:pt x="257" y="1140"/>
                      <a:pt x="418" y="1161"/>
                    </a:cubicBezTo>
                    <a:cubicBezTo>
                      <a:pt x="455" y="1168"/>
                      <a:pt x="493" y="1170"/>
                      <a:pt x="531" y="1170"/>
                    </a:cubicBezTo>
                    <a:cubicBezTo>
                      <a:pt x="652" y="1170"/>
                      <a:pt x="776" y="1143"/>
                      <a:pt x="894" y="1119"/>
                    </a:cubicBezTo>
                    <a:cubicBezTo>
                      <a:pt x="1166" y="1054"/>
                      <a:pt x="1439" y="990"/>
                      <a:pt x="1674" y="841"/>
                    </a:cubicBezTo>
                    <a:cubicBezTo>
                      <a:pt x="1701" y="824"/>
                      <a:pt x="1733" y="803"/>
                      <a:pt x="1755" y="787"/>
                    </a:cubicBezTo>
                    <a:cubicBezTo>
                      <a:pt x="2121" y="504"/>
                      <a:pt x="1837" y="0"/>
                      <a:pt x="1470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0"/>
              <p:cNvSpPr/>
              <p:nvPr/>
            </p:nvSpPr>
            <p:spPr>
              <a:xfrm>
                <a:off x="6079564" y="1868132"/>
                <a:ext cx="66143" cy="36549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2" extrusionOk="0">
                    <a:moveTo>
                      <a:pt x="1471" y="1"/>
                    </a:moveTo>
                    <a:cubicBezTo>
                      <a:pt x="1387" y="1"/>
                      <a:pt x="1300" y="27"/>
                      <a:pt x="1215" y="87"/>
                    </a:cubicBezTo>
                    <a:lnTo>
                      <a:pt x="883" y="317"/>
                    </a:lnTo>
                    <a:cubicBezTo>
                      <a:pt x="691" y="317"/>
                      <a:pt x="487" y="323"/>
                      <a:pt x="311" y="408"/>
                    </a:cubicBezTo>
                    <a:cubicBezTo>
                      <a:pt x="135" y="499"/>
                      <a:pt x="1" y="697"/>
                      <a:pt x="54" y="884"/>
                    </a:cubicBezTo>
                    <a:cubicBezTo>
                      <a:pt x="102" y="1039"/>
                      <a:pt x="258" y="1141"/>
                      <a:pt x="418" y="1162"/>
                    </a:cubicBezTo>
                    <a:cubicBezTo>
                      <a:pt x="455" y="1168"/>
                      <a:pt x="492" y="1171"/>
                      <a:pt x="529" y="1171"/>
                    </a:cubicBezTo>
                    <a:cubicBezTo>
                      <a:pt x="651" y="1171"/>
                      <a:pt x="775" y="1143"/>
                      <a:pt x="894" y="1114"/>
                    </a:cubicBezTo>
                    <a:cubicBezTo>
                      <a:pt x="1161" y="1055"/>
                      <a:pt x="1439" y="991"/>
                      <a:pt x="1675" y="841"/>
                    </a:cubicBezTo>
                    <a:cubicBezTo>
                      <a:pt x="1701" y="825"/>
                      <a:pt x="1728" y="804"/>
                      <a:pt x="1755" y="782"/>
                    </a:cubicBezTo>
                    <a:cubicBezTo>
                      <a:pt x="2121" y="504"/>
                      <a:pt x="1837" y="1"/>
                      <a:pt x="14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0"/>
              <p:cNvSpPr/>
              <p:nvPr/>
            </p:nvSpPr>
            <p:spPr>
              <a:xfrm>
                <a:off x="4978578" y="2142965"/>
                <a:ext cx="65987" cy="36642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175" extrusionOk="0">
                    <a:moveTo>
                      <a:pt x="1465" y="1"/>
                    </a:moveTo>
                    <a:cubicBezTo>
                      <a:pt x="1381" y="1"/>
                      <a:pt x="1294" y="27"/>
                      <a:pt x="1209" y="87"/>
                    </a:cubicBezTo>
                    <a:lnTo>
                      <a:pt x="877" y="323"/>
                    </a:lnTo>
                    <a:cubicBezTo>
                      <a:pt x="685" y="323"/>
                      <a:pt x="482" y="323"/>
                      <a:pt x="305" y="413"/>
                    </a:cubicBezTo>
                    <a:cubicBezTo>
                      <a:pt x="134" y="499"/>
                      <a:pt x="0" y="702"/>
                      <a:pt x="54" y="889"/>
                    </a:cubicBezTo>
                    <a:cubicBezTo>
                      <a:pt x="96" y="1045"/>
                      <a:pt x="257" y="1141"/>
                      <a:pt x="412" y="1168"/>
                    </a:cubicBezTo>
                    <a:cubicBezTo>
                      <a:pt x="448" y="1172"/>
                      <a:pt x="483" y="1174"/>
                      <a:pt x="519" y="1174"/>
                    </a:cubicBezTo>
                    <a:cubicBezTo>
                      <a:pt x="643" y="1174"/>
                      <a:pt x="767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49" y="788"/>
                    </a:cubicBezTo>
                    <a:cubicBezTo>
                      <a:pt x="2115" y="505"/>
                      <a:pt x="1831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0"/>
              <p:cNvSpPr/>
              <p:nvPr/>
            </p:nvSpPr>
            <p:spPr>
              <a:xfrm>
                <a:off x="5900469" y="2102612"/>
                <a:ext cx="66143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7" extrusionOk="0">
                    <a:moveTo>
                      <a:pt x="1470" y="1"/>
                    </a:moveTo>
                    <a:cubicBezTo>
                      <a:pt x="1387" y="1"/>
                      <a:pt x="1299" y="27"/>
                      <a:pt x="1214" y="87"/>
                    </a:cubicBezTo>
                    <a:lnTo>
                      <a:pt x="883" y="322"/>
                    </a:lnTo>
                    <a:cubicBezTo>
                      <a:pt x="690" y="322"/>
                      <a:pt x="487" y="322"/>
                      <a:pt x="311" y="413"/>
                    </a:cubicBezTo>
                    <a:cubicBezTo>
                      <a:pt x="139" y="499"/>
                      <a:pt x="0" y="702"/>
                      <a:pt x="59" y="889"/>
                    </a:cubicBezTo>
                    <a:cubicBezTo>
                      <a:pt x="102" y="1044"/>
                      <a:pt x="257" y="1141"/>
                      <a:pt x="418" y="1167"/>
                    </a:cubicBezTo>
                    <a:cubicBezTo>
                      <a:pt x="455" y="1174"/>
                      <a:pt x="493" y="1176"/>
                      <a:pt x="531" y="1176"/>
                    </a:cubicBezTo>
                    <a:cubicBezTo>
                      <a:pt x="653" y="1176"/>
                      <a:pt x="775" y="1148"/>
                      <a:pt x="893" y="1119"/>
                    </a:cubicBezTo>
                    <a:cubicBezTo>
                      <a:pt x="1166" y="1055"/>
                      <a:pt x="1444" y="991"/>
                      <a:pt x="1680" y="841"/>
                    </a:cubicBezTo>
                    <a:cubicBezTo>
                      <a:pt x="1706" y="825"/>
                      <a:pt x="1733" y="809"/>
                      <a:pt x="1754" y="788"/>
                    </a:cubicBezTo>
                    <a:cubicBezTo>
                      <a:pt x="2121" y="504"/>
                      <a:pt x="1837" y="1"/>
                      <a:pt x="1470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0"/>
              <p:cNvSpPr/>
              <p:nvPr/>
            </p:nvSpPr>
            <p:spPr>
              <a:xfrm>
                <a:off x="7336507" y="1026293"/>
                <a:ext cx="66019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177" extrusionOk="0">
                    <a:moveTo>
                      <a:pt x="1465" y="1"/>
                    </a:moveTo>
                    <a:cubicBezTo>
                      <a:pt x="1382" y="1"/>
                      <a:pt x="1294" y="27"/>
                      <a:pt x="1209" y="87"/>
                    </a:cubicBezTo>
                    <a:lnTo>
                      <a:pt x="883" y="322"/>
                    </a:lnTo>
                    <a:cubicBezTo>
                      <a:pt x="685" y="322"/>
                      <a:pt x="482" y="328"/>
                      <a:pt x="311" y="413"/>
                    </a:cubicBezTo>
                    <a:cubicBezTo>
                      <a:pt x="134" y="499"/>
                      <a:pt x="1" y="702"/>
                      <a:pt x="54" y="889"/>
                    </a:cubicBezTo>
                    <a:cubicBezTo>
                      <a:pt x="97" y="1044"/>
                      <a:pt x="257" y="1141"/>
                      <a:pt x="412" y="1167"/>
                    </a:cubicBezTo>
                    <a:cubicBezTo>
                      <a:pt x="450" y="1174"/>
                      <a:pt x="488" y="1176"/>
                      <a:pt x="526" y="1176"/>
                    </a:cubicBezTo>
                    <a:cubicBezTo>
                      <a:pt x="648" y="1176"/>
                      <a:pt x="770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55" y="788"/>
                    </a:cubicBezTo>
                    <a:cubicBezTo>
                      <a:pt x="2116" y="504"/>
                      <a:pt x="1832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0"/>
              <p:cNvSpPr/>
              <p:nvPr/>
            </p:nvSpPr>
            <p:spPr>
              <a:xfrm>
                <a:off x="4584493" y="2493516"/>
                <a:ext cx="33087" cy="18337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88" extrusionOk="0">
                    <a:moveTo>
                      <a:pt x="739" y="0"/>
                    </a:moveTo>
                    <a:cubicBezTo>
                      <a:pt x="697" y="0"/>
                      <a:pt x="653" y="13"/>
                      <a:pt x="610" y="44"/>
                    </a:cubicBezTo>
                    <a:lnTo>
                      <a:pt x="444" y="162"/>
                    </a:lnTo>
                    <a:cubicBezTo>
                      <a:pt x="348" y="162"/>
                      <a:pt x="247" y="162"/>
                      <a:pt x="156" y="205"/>
                    </a:cubicBezTo>
                    <a:cubicBezTo>
                      <a:pt x="70" y="248"/>
                      <a:pt x="1" y="349"/>
                      <a:pt x="27" y="445"/>
                    </a:cubicBezTo>
                    <a:cubicBezTo>
                      <a:pt x="54" y="520"/>
                      <a:pt x="129" y="568"/>
                      <a:pt x="209" y="584"/>
                    </a:cubicBezTo>
                    <a:cubicBezTo>
                      <a:pt x="227" y="587"/>
                      <a:pt x="244" y="588"/>
                      <a:pt x="262" y="588"/>
                    </a:cubicBezTo>
                    <a:cubicBezTo>
                      <a:pt x="325" y="588"/>
                      <a:pt x="387" y="574"/>
                      <a:pt x="450" y="558"/>
                    </a:cubicBezTo>
                    <a:cubicBezTo>
                      <a:pt x="583" y="526"/>
                      <a:pt x="722" y="494"/>
                      <a:pt x="840" y="419"/>
                    </a:cubicBezTo>
                    <a:cubicBezTo>
                      <a:pt x="851" y="413"/>
                      <a:pt x="867" y="403"/>
                      <a:pt x="878" y="392"/>
                    </a:cubicBezTo>
                    <a:cubicBezTo>
                      <a:pt x="1060" y="253"/>
                      <a:pt x="921" y="0"/>
                      <a:pt x="739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0"/>
              <p:cNvSpPr/>
              <p:nvPr/>
            </p:nvSpPr>
            <p:spPr>
              <a:xfrm>
                <a:off x="4346364" y="2936125"/>
                <a:ext cx="33056" cy="18243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585" extrusionOk="0">
                    <a:moveTo>
                      <a:pt x="735" y="0"/>
                    </a:moveTo>
                    <a:cubicBezTo>
                      <a:pt x="693" y="0"/>
                      <a:pt x="648" y="13"/>
                      <a:pt x="604" y="44"/>
                    </a:cubicBezTo>
                    <a:lnTo>
                      <a:pt x="444" y="156"/>
                    </a:lnTo>
                    <a:cubicBezTo>
                      <a:pt x="342" y="156"/>
                      <a:pt x="241" y="162"/>
                      <a:pt x="155" y="205"/>
                    </a:cubicBezTo>
                    <a:cubicBezTo>
                      <a:pt x="70" y="247"/>
                      <a:pt x="0" y="349"/>
                      <a:pt x="27" y="440"/>
                    </a:cubicBezTo>
                    <a:cubicBezTo>
                      <a:pt x="48" y="520"/>
                      <a:pt x="128" y="568"/>
                      <a:pt x="209" y="579"/>
                    </a:cubicBezTo>
                    <a:cubicBezTo>
                      <a:pt x="229" y="583"/>
                      <a:pt x="249" y="585"/>
                      <a:pt x="269" y="585"/>
                    </a:cubicBezTo>
                    <a:cubicBezTo>
                      <a:pt x="329" y="585"/>
                      <a:pt x="389" y="570"/>
                      <a:pt x="449" y="558"/>
                    </a:cubicBezTo>
                    <a:cubicBezTo>
                      <a:pt x="583" y="525"/>
                      <a:pt x="722" y="493"/>
                      <a:pt x="840" y="419"/>
                    </a:cubicBezTo>
                    <a:cubicBezTo>
                      <a:pt x="850" y="408"/>
                      <a:pt x="866" y="402"/>
                      <a:pt x="877" y="392"/>
                    </a:cubicBezTo>
                    <a:cubicBezTo>
                      <a:pt x="1060" y="253"/>
                      <a:pt x="920" y="0"/>
                      <a:pt x="735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0"/>
              <p:cNvSpPr/>
              <p:nvPr/>
            </p:nvSpPr>
            <p:spPr>
              <a:xfrm>
                <a:off x="5932153" y="1687134"/>
                <a:ext cx="128763" cy="64428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6" extrusionOk="0">
                    <a:moveTo>
                      <a:pt x="2938" y="0"/>
                    </a:moveTo>
                    <a:cubicBezTo>
                      <a:pt x="2207" y="0"/>
                      <a:pt x="732" y="985"/>
                      <a:pt x="359" y="1228"/>
                    </a:cubicBezTo>
                    <a:cubicBezTo>
                      <a:pt x="188" y="1340"/>
                      <a:pt x="0" y="1495"/>
                      <a:pt x="11" y="1699"/>
                    </a:cubicBezTo>
                    <a:cubicBezTo>
                      <a:pt x="17" y="1886"/>
                      <a:pt x="198" y="2030"/>
                      <a:pt x="380" y="2057"/>
                    </a:cubicBezTo>
                    <a:cubicBezTo>
                      <a:pt x="417" y="2063"/>
                      <a:pt x="453" y="2066"/>
                      <a:pt x="489" y="2066"/>
                    </a:cubicBezTo>
                    <a:cubicBezTo>
                      <a:pt x="640" y="2066"/>
                      <a:pt x="789" y="2018"/>
                      <a:pt x="931" y="1966"/>
                    </a:cubicBezTo>
                    <a:cubicBezTo>
                      <a:pt x="1311" y="1827"/>
                      <a:pt x="4129" y="683"/>
                      <a:pt x="3204" y="68"/>
                    </a:cubicBezTo>
                    <a:cubicBezTo>
                      <a:pt x="3135" y="21"/>
                      <a:pt x="3044" y="0"/>
                      <a:pt x="293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0"/>
              <p:cNvSpPr/>
              <p:nvPr/>
            </p:nvSpPr>
            <p:spPr>
              <a:xfrm>
                <a:off x="5860427" y="1736375"/>
                <a:ext cx="43753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877" extrusionOk="0">
                    <a:moveTo>
                      <a:pt x="1098" y="0"/>
                    </a:moveTo>
                    <a:cubicBezTo>
                      <a:pt x="1087" y="0"/>
                      <a:pt x="1076" y="1"/>
                      <a:pt x="1065" y="2"/>
                    </a:cubicBezTo>
                    <a:cubicBezTo>
                      <a:pt x="915" y="23"/>
                      <a:pt x="787" y="120"/>
                      <a:pt x="669" y="216"/>
                    </a:cubicBezTo>
                    <a:lnTo>
                      <a:pt x="579" y="184"/>
                    </a:lnTo>
                    <a:cubicBezTo>
                      <a:pt x="397" y="269"/>
                      <a:pt x="231" y="392"/>
                      <a:pt x="108" y="553"/>
                    </a:cubicBezTo>
                    <a:cubicBezTo>
                      <a:pt x="49" y="622"/>
                      <a:pt x="1" y="719"/>
                      <a:pt x="44" y="793"/>
                    </a:cubicBezTo>
                    <a:cubicBezTo>
                      <a:pt x="74" y="857"/>
                      <a:pt x="146" y="876"/>
                      <a:pt x="220" y="876"/>
                    </a:cubicBezTo>
                    <a:cubicBezTo>
                      <a:pt x="251" y="876"/>
                      <a:pt x="283" y="873"/>
                      <a:pt x="311" y="868"/>
                    </a:cubicBezTo>
                    <a:cubicBezTo>
                      <a:pt x="621" y="820"/>
                      <a:pt x="915" y="708"/>
                      <a:pt x="1177" y="542"/>
                    </a:cubicBezTo>
                    <a:cubicBezTo>
                      <a:pt x="1284" y="473"/>
                      <a:pt x="1402" y="371"/>
                      <a:pt x="1397" y="237"/>
                    </a:cubicBezTo>
                    <a:cubicBezTo>
                      <a:pt x="1397" y="98"/>
                      <a:pt x="1244" y="0"/>
                      <a:pt x="109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0"/>
              <p:cNvSpPr/>
              <p:nvPr/>
            </p:nvSpPr>
            <p:spPr>
              <a:xfrm>
                <a:off x="6046383" y="1642540"/>
                <a:ext cx="56913" cy="2494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0" extrusionOk="0">
                    <a:moveTo>
                      <a:pt x="1671" y="0"/>
                    </a:moveTo>
                    <a:cubicBezTo>
                      <a:pt x="1406" y="0"/>
                      <a:pt x="861" y="184"/>
                      <a:pt x="546" y="220"/>
                    </a:cubicBezTo>
                    <a:cubicBezTo>
                      <a:pt x="423" y="230"/>
                      <a:pt x="295" y="246"/>
                      <a:pt x="188" y="310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8" y="736"/>
                      <a:pt x="189" y="800"/>
                      <a:pt x="308" y="800"/>
                    </a:cubicBezTo>
                    <a:cubicBezTo>
                      <a:pt x="332" y="800"/>
                      <a:pt x="357" y="797"/>
                      <a:pt x="380" y="792"/>
                    </a:cubicBezTo>
                    <a:cubicBezTo>
                      <a:pt x="519" y="765"/>
                      <a:pt x="637" y="669"/>
                      <a:pt x="744" y="578"/>
                    </a:cubicBezTo>
                    <a:cubicBezTo>
                      <a:pt x="744" y="578"/>
                      <a:pt x="1824" y="321"/>
                      <a:pt x="1824" y="86"/>
                    </a:cubicBezTo>
                    <a:cubicBezTo>
                      <a:pt x="1824" y="24"/>
                      <a:pt x="1765" y="0"/>
                      <a:pt x="1671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Playfair Display"/>
              <a:buNone/>
              <a:defRPr sz="35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5" r:id="rId6"/>
    <p:sldLayoutId id="2147483668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ckspace.io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16.jpg"/><Relationship Id="rId7" Type="http://schemas.openxmlformats.org/officeDocument/2006/relationships/image" Target="../media/image4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g"/><Relationship Id="rId5" Type="http://schemas.openxmlformats.org/officeDocument/2006/relationships/image" Target="../media/image19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@hackspace.io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amzn.to/3VzOxHW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800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5"/>
          <p:cNvSpPr/>
          <p:nvPr/>
        </p:nvSpPr>
        <p:spPr>
          <a:xfrm>
            <a:off x="4704694" y="3512147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ctrTitle"/>
          </p:nvPr>
        </p:nvSpPr>
        <p:spPr>
          <a:xfrm>
            <a:off x="191931" y="448915"/>
            <a:ext cx="4528800" cy="208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Irrigate all the things!</a:t>
            </a:r>
            <a:endParaRPr dirty="0"/>
          </a:p>
        </p:txBody>
      </p:sp>
      <p:sp>
        <p:nvSpPr>
          <p:cNvPr id="469" name="Google Shape;469;p35"/>
          <p:cNvSpPr/>
          <p:nvPr/>
        </p:nvSpPr>
        <p:spPr>
          <a:xfrm>
            <a:off x="6169887" y="5643277"/>
            <a:ext cx="235406" cy="179365"/>
          </a:xfrm>
          <a:custGeom>
            <a:avLst/>
            <a:gdLst/>
            <a:ahLst/>
            <a:cxnLst/>
            <a:rect l="l" t="t" r="r" b="b"/>
            <a:pathLst>
              <a:path w="3809" h="2902" extrusionOk="0">
                <a:moveTo>
                  <a:pt x="531" y="1"/>
                </a:moveTo>
                <a:cubicBezTo>
                  <a:pt x="414" y="1"/>
                  <a:pt x="292" y="43"/>
                  <a:pt x="215" y="116"/>
                </a:cubicBezTo>
                <a:cubicBezTo>
                  <a:pt x="113" y="212"/>
                  <a:pt x="97" y="356"/>
                  <a:pt x="172" y="463"/>
                </a:cubicBezTo>
                <a:cubicBezTo>
                  <a:pt x="144" y="488"/>
                  <a:pt x="104" y="499"/>
                  <a:pt x="64" y="499"/>
                </a:cubicBezTo>
                <a:cubicBezTo>
                  <a:pt x="43" y="499"/>
                  <a:pt x="21" y="496"/>
                  <a:pt x="1" y="490"/>
                </a:cubicBezTo>
                <a:lnTo>
                  <a:pt x="1" y="490"/>
                </a:lnTo>
                <a:lnTo>
                  <a:pt x="311" y="1404"/>
                </a:lnTo>
                <a:lnTo>
                  <a:pt x="2937" y="2875"/>
                </a:lnTo>
                <a:lnTo>
                  <a:pt x="3006" y="2902"/>
                </a:lnTo>
                <a:lnTo>
                  <a:pt x="3765" y="1699"/>
                </a:lnTo>
                <a:cubicBezTo>
                  <a:pt x="3755" y="1586"/>
                  <a:pt x="3744" y="1474"/>
                  <a:pt x="3733" y="1367"/>
                </a:cubicBezTo>
                <a:cubicBezTo>
                  <a:pt x="3728" y="1282"/>
                  <a:pt x="3717" y="1196"/>
                  <a:pt x="3712" y="1116"/>
                </a:cubicBezTo>
                <a:cubicBezTo>
                  <a:pt x="3594" y="1159"/>
                  <a:pt x="3466" y="1159"/>
                  <a:pt x="3354" y="1196"/>
                </a:cubicBezTo>
                <a:lnTo>
                  <a:pt x="3348" y="1196"/>
                </a:lnTo>
                <a:cubicBezTo>
                  <a:pt x="3348" y="1191"/>
                  <a:pt x="3348" y="1191"/>
                  <a:pt x="3348" y="1185"/>
                </a:cubicBezTo>
                <a:cubicBezTo>
                  <a:pt x="3429" y="966"/>
                  <a:pt x="3589" y="763"/>
                  <a:pt x="3808" y="618"/>
                </a:cubicBezTo>
                <a:lnTo>
                  <a:pt x="3808" y="618"/>
                </a:lnTo>
                <a:cubicBezTo>
                  <a:pt x="3616" y="650"/>
                  <a:pt x="3423" y="704"/>
                  <a:pt x="3241" y="768"/>
                </a:cubicBezTo>
                <a:cubicBezTo>
                  <a:pt x="2872" y="891"/>
                  <a:pt x="2541" y="1073"/>
                  <a:pt x="2268" y="1298"/>
                </a:cubicBezTo>
                <a:cubicBezTo>
                  <a:pt x="2241" y="1175"/>
                  <a:pt x="2215" y="1052"/>
                  <a:pt x="2188" y="929"/>
                </a:cubicBezTo>
                <a:cubicBezTo>
                  <a:pt x="2133" y="1062"/>
                  <a:pt x="1955" y="1132"/>
                  <a:pt x="1770" y="1132"/>
                </a:cubicBezTo>
                <a:cubicBezTo>
                  <a:pt x="1740" y="1132"/>
                  <a:pt x="1710" y="1130"/>
                  <a:pt x="1680" y="1126"/>
                </a:cubicBezTo>
                <a:cubicBezTo>
                  <a:pt x="1701" y="977"/>
                  <a:pt x="1728" y="822"/>
                  <a:pt x="1744" y="667"/>
                </a:cubicBezTo>
                <a:cubicBezTo>
                  <a:pt x="1765" y="560"/>
                  <a:pt x="1781" y="458"/>
                  <a:pt x="1792" y="351"/>
                </a:cubicBezTo>
                <a:lnTo>
                  <a:pt x="1792" y="351"/>
                </a:lnTo>
                <a:cubicBezTo>
                  <a:pt x="1739" y="356"/>
                  <a:pt x="1680" y="372"/>
                  <a:pt x="1616" y="394"/>
                </a:cubicBezTo>
                <a:cubicBezTo>
                  <a:pt x="1390" y="458"/>
                  <a:pt x="1129" y="584"/>
                  <a:pt x="938" y="584"/>
                </a:cubicBezTo>
                <a:cubicBezTo>
                  <a:pt x="921" y="584"/>
                  <a:pt x="904" y="583"/>
                  <a:pt x="888" y="581"/>
                </a:cubicBezTo>
                <a:cubicBezTo>
                  <a:pt x="749" y="560"/>
                  <a:pt x="439" y="276"/>
                  <a:pt x="450" y="169"/>
                </a:cubicBezTo>
                <a:cubicBezTo>
                  <a:pt x="455" y="121"/>
                  <a:pt x="557" y="19"/>
                  <a:pt x="616" y="9"/>
                </a:cubicBezTo>
                <a:cubicBezTo>
                  <a:pt x="588" y="3"/>
                  <a:pt x="559" y="1"/>
                  <a:pt x="531" y="1"/>
                </a:cubicBezTo>
                <a:close/>
              </a:path>
            </a:pathLst>
          </a:custGeom>
          <a:solidFill>
            <a:srgbClr val="588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5"/>
          <p:cNvSpPr/>
          <p:nvPr/>
        </p:nvSpPr>
        <p:spPr>
          <a:xfrm>
            <a:off x="612144" y="-29307"/>
            <a:ext cx="20209" cy="6984"/>
          </a:xfrm>
          <a:custGeom>
            <a:avLst/>
            <a:gdLst/>
            <a:ahLst/>
            <a:cxnLst/>
            <a:rect l="l" t="t" r="r" b="b"/>
            <a:pathLst>
              <a:path w="327" h="113" extrusionOk="0">
                <a:moveTo>
                  <a:pt x="1" y="0"/>
                </a:moveTo>
                <a:cubicBezTo>
                  <a:pt x="108" y="38"/>
                  <a:pt x="215" y="75"/>
                  <a:pt x="327" y="113"/>
                </a:cubicBezTo>
                <a:cubicBezTo>
                  <a:pt x="220" y="59"/>
                  <a:pt x="113" y="22"/>
                  <a:pt x="1" y="0"/>
                </a:cubicBezTo>
                <a:close/>
              </a:path>
            </a:pathLst>
          </a:custGeom>
          <a:solidFill>
            <a:srgbClr val="79A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5"/>
          <p:cNvSpPr/>
          <p:nvPr/>
        </p:nvSpPr>
        <p:spPr>
          <a:xfrm>
            <a:off x="4925694" y="2295047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5"/>
          <p:cNvSpPr/>
          <p:nvPr/>
        </p:nvSpPr>
        <p:spPr>
          <a:xfrm rot="-7200081" flipH="1">
            <a:off x="6205192" y="3612269"/>
            <a:ext cx="1284716" cy="760513"/>
          </a:xfrm>
          <a:custGeom>
            <a:avLst/>
            <a:gdLst/>
            <a:ahLst/>
            <a:cxnLst/>
            <a:rect l="l" t="t" r="r" b="b"/>
            <a:pathLst>
              <a:path w="26268" h="14392" extrusionOk="0">
                <a:moveTo>
                  <a:pt x="6562" y="1"/>
                </a:moveTo>
                <a:lnTo>
                  <a:pt x="6562" y="1"/>
                </a:lnTo>
                <a:cubicBezTo>
                  <a:pt x="6883" y="536"/>
                  <a:pt x="6893" y="1332"/>
                  <a:pt x="6802" y="1947"/>
                </a:cubicBezTo>
                <a:cubicBezTo>
                  <a:pt x="6808" y="1798"/>
                  <a:pt x="6658" y="1498"/>
                  <a:pt x="6658" y="1498"/>
                </a:cubicBezTo>
                <a:cubicBezTo>
                  <a:pt x="6658" y="1498"/>
                  <a:pt x="6524" y="1038"/>
                  <a:pt x="6428" y="1001"/>
                </a:cubicBezTo>
                <a:lnTo>
                  <a:pt x="6428" y="1001"/>
                </a:lnTo>
                <a:cubicBezTo>
                  <a:pt x="6481" y="1284"/>
                  <a:pt x="6503" y="1894"/>
                  <a:pt x="6556" y="2172"/>
                </a:cubicBezTo>
                <a:cubicBezTo>
                  <a:pt x="6300" y="1985"/>
                  <a:pt x="6112" y="1092"/>
                  <a:pt x="6005" y="792"/>
                </a:cubicBezTo>
                <a:lnTo>
                  <a:pt x="6005" y="792"/>
                </a:lnTo>
                <a:cubicBezTo>
                  <a:pt x="6048" y="947"/>
                  <a:pt x="6080" y="1728"/>
                  <a:pt x="6123" y="1878"/>
                </a:cubicBezTo>
                <a:cubicBezTo>
                  <a:pt x="5850" y="1552"/>
                  <a:pt x="5578" y="1220"/>
                  <a:pt x="5305" y="894"/>
                </a:cubicBezTo>
                <a:lnTo>
                  <a:pt x="5305" y="894"/>
                </a:lnTo>
                <a:cubicBezTo>
                  <a:pt x="5321" y="1295"/>
                  <a:pt x="5337" y="1691"/>
                  <a:pt x="5353" y="2092"/>
                </a:cubicBezTo>
                <a:cubicBezTo>
                  <a:pt x="5043" y="1669"/>
                  <a:pt x="4733" y="1241"/>
                  <a:pt x="4423" y="819"/>
                </a:cubicBezTo>
                <a:lnTo>
                  <a:pt x="4423" y="819"/>
                </a:lnTo>
                <a:cubicBezTo>
                  <a:pt x="4487" y="1375"/>
                  <a:pt x="4289" y="1953"/>
                  <a:pt x="3893" y="2348"/>
                </a:cubicBezTo>
                <a:cubicBezTo>
                  <a:pt x="3738" y="1926"/>
                  <a:pt x="3583" y="1503"/>
                  <a:pt x="3433" y="1081"/>
                </a:cubicBezTo>
                <a:lnTo>
                  <a:pt x="3433" y="1081"/>
                </a:lnTo>
                <a:cubicBezTo>
                  <a:pt x="3439" y="1594"/>
                  <a:pt x="3251" y="2102"/>
                  <a:pt x="2925" y="2493"/>
                </a:cubicBezTo>
                <a:cubicBezTo>
                  <a:pt x="2658" y="1878"/>
                  <a:pt x="2562" y="1193"/>
                  <a:pt x="2636" y="525"/>
                </a:cubicBezTo>
                <a:lnTo>
                  <a:pt x="2636" y="525"/>
                </a:lnTo>
                <a:cubicBezTo>
                  <a:pt x="2241" y="990"/>
                  <a:pt x="1941" y="1546"/>
                  <a:pt x="1770" y="2134"/>
                </a:cubicBezTo>
                <a:cubicBezTo>
                  <a:pt x="1524" y="1685"/>
                  <a:pt x="1417" y="1156"/>
                  <a:pt x="1476" y="648"/>
                </a:cubicBezTo>
                <a:lnTo>
                  <a:pt x="1476" y="648"/>
                </a:lnTo>
                <a:cubicBezTo>
                  <a:pt x="1214" y="1236"/>
                  <a:pt x="1091" y="1889"/>
                  <a:pt x="1123" y="2536"/>
                </a:cubicBezTo>
                <a:cubicBezTo>
                  <a:pt x="861" y="2124"/>
                  <a:pt x="604" y="1717"/>
                  <a:pt x="342" y="1311"/>
                </a:cubicBezTo>
                <a:lnTo>
                  <a:pt x="342" y="1311"/>
                </a:lnTo>
                <a:cubicBezTo>
                  <a:pt x="396" y="1648"/>
                  <a:pt x="444" y="1985"/>
                  <a:pt x="497" y="2322"/>
                </a:cubicBezTo>
                <a:cubicBezTo>
                  <a:pt x="332" y="2263"/>
                  <a:pt x="166" y="2204"/>
                  <a:pt x="0" y="2151"/>
                </a:cubicBezTo>
                <a:lnTo>
                  <a:pt x="0" y="2151"/>
                </a:lnTo>
                <a:cubicBezTo>
                  <a:pt x="257" y="2279"/>
                  <a:pt x="476" y="2498"/>
                  <a:pt x="599" y="2766"/>
                </a:cubicBezTo>
                <a:cubicBezTo>
                  <a:pt x="701" y="3001"/>
                  <a:pt x="754" y="3290"/>
                  <a:pt x="979" y="3423"/>
                </a:cubicBezTo>
                <a:cubicBezTo>
                  <a:pt x="1067" y="3476"/>
                  <a:pt x="1169" y="3492"/>
                  <a:pt x="1274" y="3492"/>
                </a:cubicBezTo>
                <a:cubicBezTo>
                  <a:pt x="1361" y="3492"/>
                  <a:pt x="1450" y="3481"/>
                  <a:pt x="1535" y="3471"/>
                </a:cubicBezTo>
                <a:cubicBezTo>
                  <a:pt x="2305" y="3365"/>
                  <a:pt x="3087" y="3271"/>
                  <a:pt x="3866" y="3271"/>
                </a:cubicBezTo>
                <a:cubicBezTo>
                  <a:pt x="4179" y="3271"/>
                  <a:pt x="4491" y="3286"/>
                  <a:pt x="4802" y="3322"/>
                </a:cubicBezTo>
                <a:cubicBezTo>
                  <a:pt x="5776" y="3429"/>
                  <a:pt x="6743" y="3739"/>
                  <a:pt x="7524" y="4343"/>
                </a:cubicBezTo>
                <a:cubicBezTo>
                  <a:pt x="7888" y="4621"/>
                  <a:pt x="8230" y="4942"/>
                  <a:pt x="8621" y="5199"/>
                </a:cubicBezTo>
                <a:cubicBezTo>
                  <a:pt x="9022" y="5471"/>
                  <a:pt x="9465" y="5664"/>
                  <a:pt x="9883" y="5899"/>
                </a:cubicBezTo>
                <a:cubicBezTo>
                  <a:pt x="9883" y="5899"/>
                  <a:pt x="11016" y="6359"/>
                  <a:pt x="13097" y="7525"/>
                </a:cubicBezTo>
                <a:cubicBezTo>
                  <a:pt x="13343" y="7664"/>
                  <a:pt x="14471" y="8466"/>
                  <a:pt x="14733" y="8616"/>
                </a:cubicBezTo>
                <a:cubicBezTo>
                  <a:pt x="15214" y="8883"/>
                  <a:pt x="16952" y="9413"/>
                  <a:pt x="17466" y="9696"/>
                </a:cubicBezTo>
                <a:cubicBezTo>
                  <a:pt x="21733" y="12087"/>
                  <a:pt x="25049" y="14391"/>
                  <a:pt x="25049" y="14391"/>
                </a:cubicBezTo>
                <a:lnTo>
                  <a:pt x="26140" y="13359"/>
                </a:lnTo>
                <a:lnTo>
                  <a:pt x="25493" y="13359"/>
                </a:lnTo>
                <a:lnTo>
                  <a:pt x="25862" y="12504"/>
                </a:lnTo>
                <a:lnTo>
                  <a:pt x="25856" y="12504"/>
                </a:lnTo>
                <a:cubicBezTo>
                  <a:pt x="25899" y="12311"/>
                  <a:pt x="26102" y="12113"/>
                  <a:pt x="26268" y="12001"/>
                </a:cubicBezTo>
                <a:cubicBezTo>
                  <a:pt x="26173" y="11984"/>
                  <a:pt x="26078" y="11976"/>
                  <a:pt x="25984" y="11976"/>
                </a:cubicBezTo>
                <a:cubicBezTo>
                  <a:pt x="25599" y="11976"/>
                  <a:pt x="25230" y="12118"/>
                  <a:pt x="24969" y="12418"/>
                </a:cubicBezTo>
                <a:cubicBezTo>
                  <a:pt x="25027" y="11996"/>
                  <a:pt x="24792" y="11552"/>
                  <a:pt x="24418" y="11375"/>
                </a:cubicBezTo>
                <a:cubicBezTo>
                  <a:pt x="24391" y="11589"/>
                  <a:pt x="24166" y="11798"/>
                  <a:pt x="23985" y="11894"/>
                </a:cubicBezTo>
                <a:cubicBezTo>
                  <a:pt x="23936" y="11488"/>
                  <a:pt x="24033" y="11065"/>
                  <a:pt x="24257" y="10723"/>
                </a:cubicBezTo>
                <a:cubicBezTo>
                  <a:pt x="24226" y="10714"/>
                  <a:pt x="24194" y="10709"/>
                  <a:pt x="24163" y="10709"/>
                </a:cubicBezTo>
                <a:cubicBezTo>
                  <a:pt x="23955" y="10709"/>
                  <a:pt x="23749" y="10895"/>
                  <a:pt x="23749" y="11113"/>
                </a:cubicBezTo>
                <a:cubicBezTo>
                  <a:pt x="23717" y="10787"/>
                  <a:pt x="23840" y="10354"/>
                  <a:pt x="24065" y="10124"/>
                </a:cubicBezTo>
                <a:lnTo>
                  <a:pt x="24065" y="10124"/>
                </a:lnTo>
                <a:cubicBezTo>
                  <a:pt x="23530" y="10290"/>
                  <a:pt x="23054" y="10653"/>
                  <a:pt x="22861" y="11194"/>
                </a:cubicBezTo>
                <a:cubicBezTo>
                  <a:pt x="22803" y="10808"/>
                  <a:pt x="22744" y="10429"/>
                  <a:pt x="22680" y="10044"/>
                </a:cubicBezTo>
                <a:cubicBezTo>
                  <a:pt x="22509" y="10156"/>
                  <a:pt x="22343" y="10263"/>
                  <a:pt x="22172" y="10375"/>
                </a:cubicBezTo>
                <a:cubicBezTo>
                  <a:pt x="22214" y="10135"/>
                  <a:pt x="22263" y="9894"/>
                  <a:pt x="22311" y="9653"/>
                </a:cubicBezTo>
                <a:lnTo>
                  <a:pt x="22311" y="9653"/>
                </a:lnTo>
                <a:cubicBezTo>
                  <a:pt x="21829" y="9750"/>
                  <a:pt x="21284" y="9969"/>
                  <a:pt x="20942" y="10322"/>
                </a:cubicBezTo>
                <a:cubicBezTo>
                  <a:pt x="20974" y="10044"/>
                  <a:pt x="21011" y="9766"/>
                  <a:pt x="21049" y="9482"/>
                </a:cubicBezTo>
                <a:lnTo>
                  <a:pt x="21049" y="9482"/>
                </a:lnTo>
                <a:cubicBezTo>
                  <a:pt x="20898" y="9651"/>
                  <a:pt x="20698" y="9718"/>
                  <a:pt x="20484" y="9718"/>
                </a:cubicBezTo>
                <a:cubicBezTo>
                  <a:pt x="20446" y="9718"/>
                  <a:pt x="20408" y="9716"/>
                  <a:pt x="20369" y="9712"/>
                </a:cubicBezTo>
                <a:cubicBezTo>
                  <a:pt x="20428" y="9472"/>
                  <a:pt x="20733" y="9129"/>
                  <a:pt x="20958" y="9033"/>
                </a:cubicBezTo>
                <a:cubicBezTo>
                  <a:pt x="20709" y="8917"/>
                  <a:pt x="20436" y="8858"/>
                  <a:pt x="20163" y="8858"/>
                </a:cubicBezTo>
                <a:cubicBezTo>
                  <a:pt x="19884" y="8858"/>
                  <a:pt x="19605" y="8919"/>
                  <a:pt x="19353" y="9044"/>
                </a:cubicBezTo>
                <a:lnTo>
                  <a:pt x="19337" y="8418"/>
                </a:lnTo>
                <a:cubicBezTo>
                  <a:pt x="19156" y="8429"/>
                  <a:pt x="18990" y="8589"/>
                  <a:pt x="18963" y="8776"/>
                </a:cubicBezTo>
                <a:cubicBezTo>
                  <a:pt x="18893" y="8461"/>
                  <a:pt x="18824" y="8151"/>
                  <a:pt x="18749" y="7840"/>
                </a:cubicBezTo>
                <a:cubicBezTo>
                  <a:pt x="18482" y="7985"/>
                  <a:pt x="18279" y="8247"/>
                  <a:pt x="18204" y="8552"/>
                </a:cubicBezTo>
                <a:cubicBezTo>
                  <a:pt x="17958" y="8172"/>
                  <a:pt x="17760" y="7755"/>
                  <a:pt x="17621" y="7322"/>
                </a:cubicBezTo>
                <a:cubicBezTo>
                  <a:pt x="17621" y="7530"/>
                  <a:pt x="17610" y="7755"/>
                  <a:pt x="17492" y="7926"/>
                </a:cubicBezTo>
                <a:cubicBezTo>
                  <a:pt x="17419" y="8024"/>
                  <a:pt x="17292" y="8087"/>
                  <a:pt x="17174" y="8087"/>
                </a:cubicBezTo>
                <a:cubicBezTo>
                  <a:pt x="17094" y="8087"/>
                  <a:pt x="17018" y="8058"/>
                  <a:pt x="16968" y="7990"/>
                </a:cubicBezTo>
                <a:cubicBezTo>
                  <a:pt x="16909" y="7915"/>
                  <a:pt x="16899" y="7814"/>
                  <a:pt x="16888" y="7718"/>
                </a:cubicBezTo>
                <a:cubicBezTo>
                  <a:pt x="16872" y="7498"/>
                  <a:pt x="16851" y="7279"/>
                  <a:pt x="16835" y="7065"/>
                </a:cubicBezTo>
                <a:cubicBezTo>
                  <a:pt x="16669" y="7236"/>
                  <a:pt x="16508" y="7402"/>
                  <a:pt x="16348" y="7573"/>
                </a:cubicBezTo>
                <a:cubicBezTo>
                  <a:pt x="16460" y="7359"/>
                  <a:pt x="16573" y="7156"/>
                  <a:pt x="16685" y="6947"/>
                </a:cubicBezTo>
                <a:cubicBezTo>
                  <a:pt x="16765" y="6798"/>
                  <a:pt x="16845" y="6643"/>
                  <a:pt x="16845" y="6471"/>
                </a:cubicBezTo>
                <a:cubicBezTo>
                  <a:pt x="16841" y="6211"/>
                  <a:pt x="16597" y="5991"/>
                  <a:pt x="16351" y="5991"/>
                </a:cubicBezTo>
                <a:cubicBezTo>
                  <a:pt x="16314" y="5991"/>
                  <a:pt x="16277" y="5996"/>
                  <a:pt x="16241" y="6006"/>
                </a:cubicBezTo>
                <a:cubicBezTo>
                  <a:pt x="16032" y="6070"/>
                  <a:pt x="15899" y="6290"/>
                  <a:pt x="15899" y="6509"/>
                </a:cubicBezTo>
                <a:cubicBezTo>
                  <a:pt x="15867" y="6391"/>
                  <a:pt x="15840" y="6279"/>
                  <a:pt x="15808" y="6167"/>
                </a:cubicBezTo>
                <a:cubicBezTo>
                  <a:pt x="15466" y="6375"/>
                  <a:pt x="15546" y="6263"/>
                  <a:pt x="15209" y="6466"/>
                </a:cubicBezTo>
                <a:cubicBezTo>
                  <a:pt x="15235" y="6419"/>
                  <a:pt x="15208" y="6409"/>
                  <a:pt x="15160" y="6409"/>
                </a:cubicBezTo>
                <a:cubicBezTo>
                  <a:pt x="15126" y="6409"/>
                  <a:pt x="15083" y="6414"/>
                  <a:pt x="15042" y="6414"/>
                </a:cubicBezTo>
                <a:cubicBezTo>
                  <a:pt x="14976" y="6414"/>
                  <a:pt x="14916" y="6402"/>
                  <a:pt x="14909" y="6338"/>
                </a:cubicBezTo>
                <a:cubicBezTo>
                  <a:pt x="14893" y="6183"/>
                  <a:pt x="14781" y="6028"/>
                  <a:pt x="14626" y="6006"/>
                </a:cubicBezTo>
                <a:cubicBezTo>
                  <a:pt x="14618" y="6005"/>
                  <a:pt x="14610" y="6005"/>
                  <a:pt x="14602" y="6005"/>
                </a:cubicBezTo>
                <a:cubicBezTo>
                  <a:pt x="14481" y="6005"/>
                  <a:pt x="14359" y="6116"/>
                  <a:pt x="14359" y="6236"/>
                </a:cubicBezTo>
                <a:cubicBezTo>
                  <a:pt x="14305" y="5926"/>
                  <a:pt x="14412" y="5578"/>
                  <a:pt x="14631" y="5365"/>
                </a:cubicBezTo>
                <a:lnTo>
                  <a:pt x="14631" y="5365"/>
                </a:lnTo>
                <a:cubicBezTo>
                  <a:pt x="14300" y="5525"/>
                  <a:pt x="13899" y="5589"/>
                  <a:pt x="13562" y="5755"/>
                </a:cubicBezTo>
                <a:cubicBezTo>
                  <a:pt x="13401" y="5279"/>
                  <a:pt x="13246" y="4803"/>
                  <a:pt x="13086" y="4322"/>
                </a:cubicBezTo>
                <a:cubicBezTo>
                  <a:pt x="13032" y="4530"/>
                  <a:pt x="12974" y="4739"/>
                  <a:pt x="12920" y="4947"/>
                </a:cubicBezTo>
                <a:cubicBezTo>
                  <a:pt x="12776" y="4867"/>
                  <a:pt x="12706" y="4669"/>
                  <a:pt x="12760" y="4514"/>
                </a:cubicBezTo>
                <a:lnTo>
                  <a:pt x="12760" y="4514"/>
                </a:lnTo>
                <a:cubicBezTo>
                  <a:pt x="12466" y="4707"/>
                  <a:pt x="12166" y="4910"/>
                  <a:pt x="11861" y="5108"/>
                </a:cubicBezTo>
                <a:cubicBezTo>
                  <a:pt x="11899" y="4819"/>
                  <a:pt x="11931" y="4530"/>
                  <a:pt x="11958" y="4241"/>
                </a:cubicBezTo>
                <a:lnTo>
                  <a:pt x="11958" y="4241"/>
                </a:lnTo>
                <a:cubicBezTo>
                  <a:pt x="11813" y="4306"/>
                  <a:pt x="11674" y="4364"/>
                  <a:pt x="11530" y="4434"/>
                </a:cubicBezTo>
                <a:cubicBezTo>
                  <a:pt x="11722" y="4076"/>
                  <a:pt x="11920" y="3723"/>
                  <a:pt x="12118" y="3370"/>
                </a:cubicBezTo>
                <a:lnTo>
                  <a:pt x="12118" y="3370"/>
                </a:lnTo>
                <a:cubicBezTo>
                  <a:pt x="11647" y="3461"/>
                  <a:pt x="11177" y="3557"/>
                  <a:pt x="10701" y="3648"/>
                </a:cubicBezTo>
                <a:cubicBezTo>
                  <a:pt x="10797" y="3375"/>
                  <a:pt x="11054" y="3183"/>
                  <a:pt x="11332" y="3167"/>
                </a:cubicBezTo>
                <a:cubicBezTo>
                  <a:pt x="10834" y="3167"/>
                  <a:pt x="10348" y="3316"/>
                  <a:pt x="9925" y="3584"/>
                </a:cubicBezTo>
                <a:cubicBezTo>
                  <a:pt x="10048" y="3439"/>
                  <a:pt x="10246" y="3316"/>
                  <a:pt x="10353" y="3225"/>
                </a:cubicBezTo>
                <a:lnTo>
                  <a:pt x="10353" y="3225"/>
                </a:lnTo>
                <a:cubicBezTo>
                  <a:pt x="9952" y="3370"/>
                  <a:pt x="9551" y="3520"/>
                  <a:pt x="9150" y="3669"/>
                </a:cubicBezTo>
                <a:cubicBezTo>
                  <a:pt x="9139" y="3209"/>
                  <a:pt x="9123" y="2755"/>
                  <a:pt x="9113" y="2295"/>
                </a:cubicBezTo>
                <a:cubicBezTo>
                  <a:pt x="8973" y="2471"/>
                  <a:pt x="8829" y="2653"/>
                  <a:pt x="8690" y="2830"/>
                </a:cubicBezTo>
                <a:cubicBezTo>
                  <a:pt x="8631" y="2455"/>
                  <a:pt x="8567" y="2081"/>
                  <a:pt x="8503" y="1707"/>
                </a:cubicBezTo>
                <a:cubicBezTo>
                  <a:pt x="8396" y="1942"/>
                  <a:pt x="8294" y="2177"/>
                  <a:pt x="8187" y="2413"/>
                </a:cubicBezTo>
                <a:cubicBezTo>
                  <a:pt x="8107" y="1899"/>
                  <a:pt x="7861" y="1407"/>
                  <a:pt x="7498" y="1038"/>
                </a:cubicBezTo>
                <a:lnTo>
                  <a:pt x="7498" y="1038"/>
                </a:lnTo>
                <a:cubicBezTo>
                  <a:pt x="7519" y="1108"/>
                  <a:pt x="7407" y="1359"/>
                  <a:pt x="7428" y="1429"/>
                </a:cubicBezTo>
                <a:cubicBezTo>
                  <a:pt x="7225" y="931"/>
                  <a:pt x="7006" y="306"/>
                  <a:pt x="6562" y="1"/>
                </a:cubicBezTo>
                <a:close/>
              </a:path>
            </a:pathLst>
          </a:custGeom>
          <a:solidFill>
            <a:srgbClr val="79A1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5"/>
          <p:cNvSpPr/>
          <p:nvPr/>
        </p:nvSpPr>
        <p:spPr>
          <a:xfrm>
            <a:off x="3061348" y="-1868170"/>
            <a:ext cx="15370" cy="8918"/>
          </a:xfrm>
          <a:custGeom>
            <a:avLst/>
            <a:gdLst/>
            <a:ahLst/>
            <a:cxnLst/>
            <a:rect l="l" t="t" r="r" b="b"/>
            <a:pathLst>
              <a:path w="81" h="47" extrusionOk="0">
                <a:moveTo>
                  <a:pt x="43" y="1"/>
                </a:moveTo>
                <a:cubicBezTo>
                  <a:pt x="24" y="1"/>
                  <a:pt x="4" y="8"/>
                  <a:pt x="0" y="16"/>
                </a:cubicBezTo>
                <a:cubicBezTo>
                  <a:pt x="0" y="16"/>
                  <a:pt x="0" y="21"/>
                  <a:pt x="0" y="21"/>
                </a:cubicBezTo>
                <a:cubicBezTo>
                  <a:pt x="0" y="21"/>
                  <a:pt x="0" y="26"/>
                  <a:pt x="0" y="32"/>
                </a:cubicBezTo>
                <a:cubicBezTo>
                  <a:pt x="6" y="37"/>
                  <a:pt x="11" y="37"/>
                  <a:pt x="17" y="42"/>
                </a:cubicBezTo>
                <a:cubicBezTo>
                  <a:pt x="24" y="46"/>
                  <a:pt x="32" y="47"/>
                  <a:pt x="39" y="47"/>
                </a:cubicBezTo>
                <a:cubicBezTo>
                  <a:pt x="57" y="47"/>
                  <a:pt x="72" y="39"/>
                  <a:pt x="75" y="32"/>
                </a:cubicBezTo>
                <a:cubicBezTo>
                  <a:pt x="75" y="32"/>
                  <a:pt x="81" y="26"/>
                  <a:pt x="81" y="26"/>
                </a:cubicBezTo>
                <a:cubicBezTo>
                  <a:pt x="81" y="16"/>
                  <a:pt x="75" y="10"/>
                  <a:pt x="65" y="5"/>
                </a:cubicBezTo>
                <a:cubicBezTo>
                  <a:pt x="58" y="2"/>
                  <a:pt x="51" y="1"/>
                  <a:pt x="43" y="1"/>
                </a:cubicBezTo>
                <a:close/>
              </a:path>
            </a:pathLst>
          </a:custGeom>
          <a:solidFill>
            <a:srgbClr val="CBE6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5"/>
          <p:cNvSpPr/>
          <p:nvPr/>
        </p:nvSpPr>
        <p:spPr>
          <a:xfrm>
            <a:off x="3285630" y="-1738951"/>
            <a:ext cx="14421" cy="8728"/>
          </a:xfrm>
          <a:custGeom>
            <a:avLst/>
            <a:gdLst/>
            <a:ahLst/>
            <a:cxnLst/>
            <a:rect l="l" t="t" r="r" b="b"/>
            <a:pathLst>
              <a:path w="76" h="46" extrusionOk="0">
                <a:moveTo>
                  <a:pt x="34" y="0"/>
                </a:moveTo>
                <a:cubicBezTo>
                  <a:pt x="18" y="0"/>
                  <a:pt x="4" y="7"/>
                  <a:pt x="0" y="14"/>
                </a:cubicBezTo>
                <a:cubicBezTo>
                  <a:pt x="0" y="19"/>
                  <a:pt x="0" y="19"/>
                  <a:pt x="0" y="25"/>
                </a:cubicBezTo>
                <a:cubicBezTo>
                  <a:pt x="0" y="25"/>
                  <a:pt x="0" y="30"/>
                  <a:pt x="0" y="30"/>
                </a:cubicBezTo>
                <a:cubicBezTo>
                  <a:pt x="6" y="35"/>
                  <a:pt x="6" y="41"/>
                  <a:pt x="11" y="41"/>
                </a:cubicBezTo>
                <a:cubicBezTo>
                  <a:pt x="19" y="44"/>
                  <a:pt x="27" y="45"/>
                  <a:pt x="35" y="45"/>
                </a:cubicBezTo>
                <a:cubicBezTo>
                  <a:pt x="54" y="45"/>
                  <a:pt x="71" y="37"/>
                  <a:pt x="75" y="30"/>
                </a:cubicBezTo>
                <a:cubicBezTo>
                  <a:pt x="75" y="30"/>
                  <a:pt x="75" y="25"/>
                  <a:pt x="75" y="25"/>
                </a:cubicBezTo>
                <a:cubicBezTo>
                  <a:pt x="75" y="19"/>
                  <a:pt x="75" y="14"/>
                  <a:pt x="64" y="9"/>
                </a:cubicBezTo>
                <a:cubicBezTo>
                  <a:pt x="55" y="3"/>
                  <a:pt x="44" y="0"/>
                  <a:pt x="34" y="0"/>
                </a:cubicBezTo>
                <a:close/>
              </a:path>
            </a:pathLst>
          </a:custGeom>
          <a:solidFill>
            <a:srgbClr val="CBE6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5"/>
          <p:cNvSpPr/>
          <p:nvPr/>
        </p:nvSpPr>
        <p:spPr>
          <a:xfrm>
            <a:off x="3973657" y="-1346362"/>
            <a:ext cx="14231" cy="8728"/>
          </a:xfrm>
          <a:custGeom>
            <a:avLst/>
            <a:gdLst/>
            <a:ahLst/>
            <a:cxnLst/>
            <a:rect l="l" t="t" r="r" b="b"/>
            <a:pathLst>
              <a:path w="75" h="46" extrusionOk="0">
                <a:moveTo>
                  <a:pt x="34" y="1"/>
                </a:moveTo>
                <a:cubicBezTo>
                  <a:pt x="18" y="1"/>
                  <a:pt x="3" y="8"/>
                  <a:pt x="0" y="14"/>
                </a:cubicBezTo>
                <a:cubicBezTo>
                  <a:pt x="0" y="20"/>
                  <a:pt x="0" y="20"/>
                  <a:pt x="0" y="25"/>
                </a:cubicBezTo>
                <a:lnTo>
                  <a:pt x="0" y="30"/>
                </a:lnTo>
                <a:cubicBezTo>
                  <a:pt x="0" y="36"/>
                  <a:pt x="5" y="41"/>
                  <a:pt x="11" y="41"/>
                </a:cubicBezTo>
                <a:cubicBezTo>
                  <a:pt x="19" y="44"/>
                  <a:pt x="27" y="46"/>
                  <a:pt x="35" y="46"/>
                </a:cubicBezTo>
                <a:cubicBezTo>
                  <a:pt x="54" y="46"/>
                  <a:pt x="71" y="38"/>
                  <a:pt x="75" y="30"/>
                </a:cubicBezTo>
                <a:cubicBezTo>
                  <a:pt x="75" y="30"/>
                  <a:pt x="75" y="25"/>
                  <a:pt x="75" y="25"/>
                </a:cubicBezTo>
                <a:cubicBezTo>
                  <a:pt x="75" y="20"/>
                  <a:pt x="70" y="14"/>
                  <a:pt x="64" y="9"/>
                </a:cubicBezTo>
                <a:cubicBezTo>
                  <a:pt x="54" y="3"/>
                  <a:pt x="44" y="1"/>
                  <a:pt x="34" y="1"/>
                </a:cubicBezTo>
                <a:close/>
              </a:path>
            </a:pathLst>
          </a:custGeom>
          <a:solidFill>
            <a:srgbClr val="CBE6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1" name="Google Shape;651;p35"/>
          <p:cNvGrpSpPr/>
          <p:nvPr/>
        </p:nvGrpSpPr>
        <p:grpSpPr>
          <a:xfrm rot="810830">
            <a:off x="6785232" y="3331642"/>
            <a:ext cx="609747" cy="328645"/>
            <a:chOff x="5776671" y="1585744"/>
            <a:chExt cx="307678" cy="165818"/>
          </a:xfrm>
        </p:grpSpPr>
        <p:sp>
          <p:nvSpPr>
            <p:cNvPr id="652" name="Google Shape;652;p35"/>
            <p:cNvSpPr/>
            <p:nvPr/>
          </p:nvSpPr>
          <p:spPr>
            <a:xfrm>
              <a:off x="5932154" y="1687139"/>
              <a:ext cx="152195" cy="64423"/>
            </a:xfrm>
            <a:custGeom>
              <a:avLst/>
              <a:gdLst/>
              <a:ahLst/>
              <a:cxnLst/>
              <a:rect l="l" t="t" r="r" b="b"/>
              <a:pathLst>
                <a:path w="4129" h="2066" extrusionOk="0">
                  <a:moveTo>
                    <a:pt x="2938" y="0"/>
                  </a:moveTo>
                  <a:cubicBezTo>
                    <a:pt x="2207" y="0"/>
                    <a:pt x="732" y="985"/>
                    <a:pt x="359" y="1228"/>
                  </a:cubicBezTo>
                  <a:cubicBezTo>
                    <a:pt x="188" y="1340"/>
                    <a:pt x="0" y="1495"/>
                    <a:pt x="11" y="1699"/>
                  </a:cubicBezTo>
                  <a:cubicBezTo>
                    <a:pt x="17" y="1886"/>
                    <a:pt x="198" y="2030"/>
                    <a:pt x="380" y="2057"/>
                  </a:cubicBezTo>
                  <a:cubicBezTo>
                    <a:pt x="417" y="2063"/>
                    <a:pt x="453" y="2066"/>
                    <a:pt x="489" y="2066"/>
                  </a:cubicBezTo>
                  <a:cubicBezTo>
                    <a:pt x="640" y="2066"/>
                    <a:pt x="789" y="2018"/>
                    <a:pt x="931" y="1966"/>
                  </a:cubicBezTo>
                  <a:cubicBezTo>
                    <a:pt x="1311" y="1827"/>
                    <a:pt x="4129" y="683"/>
                    <a:pt x="3204" y="68"/>
                  </a:cubicBezTo>
                  <a:cubicBezTo>
                    <a:pt x="3135" y="21"/>
                    <a:pt x="3044" y="0"/>
                    <a:pt x="2938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5953643" y="1585744"/>
              <a:ext cx="56913" cy="24948"/>
            </a:xfrm>
            <a:custGeom>
              <a:avLst/>
              <a:gdLst/>
              <a:ahLst/>
              <a:cxnLst/>
              <a:rect l="l" t="t" r="r" b="b"/>
              <a:pathLst>
                <a:path w="1825" h="800" extrusionOk="0">
                  <a:moveTo>
                    <a:pt x="1671" y="0"/>
                  </a:moveTo>
                  <a:cubicBezTo>
                    <a:pt x="1406" y="0"/>
                    <a:pt x="861" y="184"/>
                    <a:pt x="546" y="220"/>
                  </a:cubicBezTo>
                  <a:cubicBezTo>
                    <a:pt x="423" y="230"/>
                    <a:pt x="295" y="246"/>
                    <a:pt x="188" y="310"/>
                  </a:cubicBezTo>
                  <a:cubicBezTo>
                    <a:pt x="81" y="375"/>
                    <a:pt x="1" y="503"/>
                    <a:pt x="33" y="621"/>
                  </a:cubicBezTo>
                  <a:cubicBezTo>
                    <a:pt x="68" y="736"/>
                    <a:pt x="189" y="800"/>
                    <a:pt x="308" y="800"/>
                  </a:cubicBezTo>
                  <a:cubicBezTo>
                    <a:pt x="332" y="800"/>
                    <a:pt x="357" y="797"/>
                    <a:pt x="380" y="792"/>
                  </a:cubicBezTo>
                  <a:cubicBezTo>
                    <a:pt x="519" y="765"/>
                    <a:pt x="637" y="669"/>
                    <a:pt x="744" y="578"/>
                  </a:cubicBezTo>
                  <a:cubicBezTo>
                    <a:pt x="744" y="578"/>
                    <a:pt x="1824" y="321"/>
                    <a:pt x="1824" y="86"/>
                  </a:cubicBezTo>
                  <a:cubicBezTo>
                    <a:pt x="1824" y="24"/>
                    <a:pt x="1765" y="0"/>
                    <a:pt x="1671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5776671" y="1716962"/>
              <a:ext cx="43753" cy="27349"/>
            </a:xfrm>
            <a:custGeom>
              <a:avLst/>
              <a:gdLst/>
              <a:ahLst/>
              <a:cxnLst/>
              <a:rect l="l" t="t" r="r" b="b"/>
              <a:pathLst>
                <a:path w="1403" h="877" extrusionOk="0">
                  <a:moveTo>
                    <a:pt x="1098" y="0"/>
                  </a:moveTo>
                  <a:cubicBezTo>
                    <a:pt x="1087" y="0"/>
                    <a:pt x="1076" y="1"/>
                    <a:pt x="1065" y="2"/>
                  </a:cubicBezTo>
                  <a:cubicBezTo>
                    <a:pt x="915" y="23"/>
                    <a:pt x="787" y="120"/>
                    <a:pt x="669" y="216"/>
                  </a:cubicBezTo>
                  <a:lnTo>
                    <a:pt x="579" y="184"/>
                  </a:lnTo>
                  <a:cubicBezTo>
                    <a:pt x="397" y="269"/>
                    <a:pt x="231" y="392"/>
                    <a:pt x="108" y="553"/>
                  </a:cubicBezTo>
                  <a:cubicBezTo>
                    <a:pt x="49" y="622"/>
                    <a:pt x="1" y="719"/>
                    <a:pt x="44" y="793"/>
                  </a:cubicBezTo>
                  <a:cubicBezTo>
                    <a:pt x="74" y="857"/>
                    <a:pt x="146" y="876"/>
                    <a:pt x="220" y="876"/>
                  </a:cubicBezTo>
                  <a:cubicBezTo>
                    <a:pt x="251" y="876"/>
                    <a:pt x="283" y="873"/>
                    <a:pt x="311" y="868"/>
                  </a:cubicBezTo>
                  <a:cubicBezTo>
                    <a:pt x="621" y="820"/>
                    <a:pt x="915" y="708"/>
                    <a:pt x="1177" y="542"/>
                  </a:cubicBezTo>
                  <a:cubicBezTo>
                    <a:pt x="1284" y="473"/>
                    <a:pt x="1402" y="371"/>
                    <a:pt x="1397" y="237"/>
                  </a:cubicBezTo>
                  <a:cubicBezTo>
                    <a:pt x="1397" y="98"/>
                    <a:pt x="1244" y="0"/>
                    <a:pt x="1098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35"/>
          <p:cNvGrpSpPr/>
          <p:nvPr/>
        </p:nvGrpSpPr>
        <p:grpSpPr>
          <a:xfrm rot="810830">
            <a:off x="7467457" y="3686854"/>
            <a:ext cx="673008" cy="645679"/>
            <a:chOff x="5860427" y="1510979"/>
            <a:chExt cx="339600" cy="325778"/>
          </a:xfrm>
        </p:grpSpPr>
        <p:sp>
          <p:nvSpPr>
            <p:cNvPr id="656" name="Google Shape;656;p35"/>
            <p:cNvSpPr/>
            <p:nvPr/>
          </p:nvSpPr>
          <p:spPr>
            <a:xfrm>
              <a:off x="6071264" y="1772328"/>
              <a:ext cx="128763" cy="64428"/>
            </a:xfrm>
            <a:custGeom>
              <a:avLst/>
              <a:gdLst/>
              <a:ahLst/>
              <a:cxnLst/>
              <a:rect l="l" t="t" r="r" b="b"/>
              <a:pathLst>
                <a:path w="4129" h="2066" extrusionOk="0">
                  <a:moveTo>
                    <a:pt x="2938" y="0"/>
                  </a:moveTo>
                  <a:cubicBezTo>
                    <a:pt x="2207" y="0"/>
                    <a:pt x="732" y="985"/>
                    <a:pt x="359" y="1228"/>
                  </a:cubicBezTo>
                  <a:cubicBezTo>
                    <a:pt x="188" y="1340"/>
                    <a:pt x="0" y="1495"/>
                    <a:pt x="11" y="1699"/>
                  </a:cubicBezTo>
                  <a:cubicBezTo>
                    <a:pt x="17" y="1886"/>
                    <a:pt x="198" y="2030"/>
                    <a:pt x="380" y="2057"/>
                  </a:cubicBezTo>
                  <a:cubicBezTo>
                    <a:pt x="417" y="2063"/>
                    <a:pt x="453" y="2066"/>
                    <a:pt x="489" y="2066"/>
                  </a:cubicBezTo>
                  <a:cubicBezTo>
                    <a:pt x="640" y="2066"/>
                    <a:pt x="789" y="2018"/>
                    <a:pt x="931" y="1966"/>
                  </a:cubicBezTo>
                  <a:cubicBezTo>
                    <a:pt x="1311" y="1827"/>
                    <a:pt x="4129" y="683"/>
                    <a:pt x="3204" y="68"/>
                  </a:cubicBezTo>
                  <a:cubicBezTo>
                    <a:pt x="3135" y="21"/>
                    <a:pt x="3044" y="0"/>
                    <a:pt x="2938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5935674" y="1510979"/>
              <a:ext cx="56913" cy="24948"/>
            </a:xfrm>
            <a:custGeom>
              <a:avLst/>
              <a:gdLst/>
              <a:ahLst/>
              <a:cxnLst/>
              <a:rect l="l" t="t" r="r" b="b"/>
              <a:pathLst>
                <a:path w="1825" h="800" extrusionOk="0">
                  <a:moveTo>
                    <a:pt x="1671" y="0"/>
                  </a:moveTo>
                  <a:cubicBezTo>
                    <a:pt x="1406" y="0"/>
                    <a:pt x="861" y="184"/>
                    <a:pt x="546" y="220"/>
                  </a:cubicBezTo>
                  <a:cubicBezTo>
                    <a:pt x="423" y="230"/>
                    <a:pt x="295" y="246"/>
                    <a:pt x="188" y="310"/>
                  </a:cubicBezTo>
                  <a:cubicBezTo>
                    <a:pt x="81" y="375"/>
                    <a:pt x="1" y="503"/>
                    <a:pt x="33" y="621"/>
                  </a:cubicBezTo>
                  <a:cubicBezTo>
                    <a:pt x="68" y="736"/>
                    <a:pt x="189" y="800"/>
                    <a:pt x="308" y="800"/>
                  </a:cubicBezTo>
                  <a:cubicBezTo>
                    <a:pt x="332" y="800"/>
                    <a:pt x="357" y="797"/>
                    <a:pt x="380" y="792"/>
                  </a:cubicBezTo>
                  <a:cubicBezTo>
                    <a:pt x="519" y="765"/>
                    <a:pt x="637" y="669"/>
                    <a:pt x="744" y="578"/>
                  </a:cubicBezTo>
                  <a:cubicBezTo>
                    <a:pt x="744" y="578"/>
                    <a:pt x="1824" y="321"/>
                    <a:pt x="1824" y="86"/>
                  </a:cubicBezTo>
                  <a:cubicBezTo>
                    <a:pt x="1824" y="24"/>
                    <a:pt x="1765" y="0"/>
                    <a:pt x="1671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5860427" y="1736375"/>
              <a:ext cx="43753" cy="27349"/>
            </a:xfrm>
            <a:custGeom>
              <a:avLst/>
              <a:gdLst/>
              <a:ahLst/>
              <a:cxnLst/>
              <a:rect l="l" t="t" r="r" b="b"/>
              <a:pathLst>
                <a:path w="1403" h="877" extrusionOk="0">
                  <a:moveTo>
                    <a:pt x="1098" y="0"/>
                  </a:moveTo>
                  <a:cubicBezTo>
                    <a:pt x="1087" y="0"/>
                    <a:pt x="1076" y="1"/>
                    <a:pt x="1065" y="2"/>
                  </a:cubicBezTo>
                  <a:cubicBezTo>
                    <a:pt x="915" y="23"/>
                    <a:pt x="787" y="120"/>
                    <a:pt x="669" y="216"/>
                  </a:cubicBezTo>
                  <a:lnTo>
                    <a:pt x="579" y="184"/>
                  </a:lnTo>
                  <a:cubicBezTo>
                    <a:pt x="397" y="269"/>
                    <a:pt x="231" y="392"/>
                    <a:pt x="108" y="553"/>
                  </a:cubicBezTo>
                  <a:cubicBezTo>
                    <a:pt x="49" y="622"/>
                    <a:pt x="1" y="719"/>
                    <a:pt x="44" y="793"/>
                  </a:cubicBezTo>
                  <a:cubicBezTo>
                    <a:pt x="74" y="857"/>
                    <a:pt x="146" y="876"/>
                    <a:pt x="220" y="876"/>
                  </a:cubicBezTo>
                  <a:cubicBezTo>
                    <a:pt x="251" y="876"/>
                    <a:pt x="283" y="873"/>
                    <a:pt x="311" y="868"/>
                  </a:cubicBezTo>
                  <a:cubicBezTo>
                    <a:pt x="621" y="820"/>
                    <a:pt x="915" y="708"/>
                    <a:pt x="1177" y="542"/>
                  </a:cubicBezTo>
                  <a:cubicBezTo>
                    <a:pt x="1284" y="473"/>
                    <a:pt x="1402" y="371"/>
                    <a:pt x="1397" y="237"/>
                  </a:cubicBezTo>
                  <a:cubicBezTo>
                    <a:pt x="1397" y="98"/>
                    <a:pt x="1244" y="0"/>
                    <a:pt x="1098" y="0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AEFC73E8-D921-E8C6-F1AB-E886A8F6D6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Matt Virus / @themattvirus</a:t>
            </a:r>
          </a:p>
          <a:p>
            <a:r>
              <a:rPr lang="en-US" dirty="0">
                <a:hlinkClick r:id="rId3"/>
              </a:rPr>
              <a:t>www.hackspace.io</a:t>
            </a:r>
            <a:endParaRPr lang="en-US" dirty="0"/>
          </a:p>
          <a:p>
            <a:r>
              <a:rPr lang="en-US" dirty="0"/>
              <a:t>@hackspaceio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text, graphic design, poster, graphics&#10;&#10;Description automatically generated">
            <a:extLst>
              <a:ext uri="{FF2B5EF4-FFF2-40B4-BE49-F238E27FC236}">
                <a16:creationId xmlns:a16="http://schemas.microsoft.com/office/drawing/2014/main" id="{DA2E9B49-6296-E6AB-B776-B37D00624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408" y="259678"/>
            <a:ext cx="3379011" cy="2534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electrical supply, electrical wiring, outdoor, sitting&#10;&#10;Description automatically generated">
            <a:extLst>
              <a:ext uri="{FF2B5EF4-FFF2-40B4-BE49-F238E27FC236}">
                <a16:creationId xmlns:a16="http://schemas.microsoft.com/office/drawing/2014/main" id="{90AFB349-4848-B956-7D94-2F956B302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69" y="83930"/>
            <a:ext cx="3498842" cy="2634422"/>
          </a:xfrm>
          <a:prstGeom prst="rect">
            <a:avLst/>
          </a:prstGeom>
        </p:spPr>
      </p:pic>
      <p:pic>
        <p:nvPicPr>
          <p:cNvPr id="8" name="Picture 7" descr="A group of potted plants outside of a building&#10;&#10;Description automatically generated with low confidence">
            <a:extLst>
              <a:ext uri="{FF2B5EF4-FFF2-40B4-BE49-F238E27FC236}">
                <a16:creationId xmlns:a16="http://schemas.microsoft.com/office/drawing/2014/main" id="{C759253C-0F79-D85F-DC2D-DD3E092B0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45" y="83930"/>
            <a:ext cx="3498842" cy="2634422"/>
          </a:xfrm>
          <a:prstGeom prst="rect">
            <a:avLst/>
          </a:prstGeom>
        </p:spPr>
      </p:pic>
      <p:pic>
        <p:nvPicPr>
          <p:cNvPr id="10" name="Picture 9" descr="A picture containing outdoor, ground, sky, tree&#10;&#10;Description automatically generated">
            <a:extLst>
              <a:ext uri="{FF2B5EF4-FFF2-40B4-BE49-F238E27FC236}">
                <a16:creationId xmlns:a16="http://schemas.microsoft.com/office/drawing/2014/main" id="{EF8EB4C1-0256-DD92-100C-D122C36C5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2" y="2791790"/>
            <a:ext cx="2752772" cy="2064579"/>
          </a:xfrm>
          <a:prstGeom prst="rect">
            <a:avLst/>
          </a:prstGeom>
        </p:spPr>
      </p:pic>
      <p:pic>
        <p:nvPicPr>
          <p:cNvPr id="12" name="Picture 11" descr="A picture containing outdoor, sky, grass, fence&#10;&#10;Description automatically generated">
            <a:extLst>
              <a:ext uri="{FF2B5EF4-FFF2-40B4-BE49-F238E27FC236}">
                <a16:creationId xmlns:a16="http://schemas.microsoft.com/office/drawing/2014/main" id="{062380C6-62C5-2E97-1C7F-791EE0D6B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630" y="2854399"/>
            <a:ext cx="1502162" cy="2001970"/>
          </a:xfrm>
          <a:prstGeom prst="rect">
            <a:avLst/>
          </a:prstGeom>
        </p:spPr>
      </p:pic>
      <p:pic>
        <p:nvPicPr>
          <p:cNvPr id="14" name="Picture 13" descr="A picture containing grass, outdoor, tree, land lot&#10;&#10;Description automatically generated">
            <a:extLst>
              <a:ext uri="{FF2B5EF4-FFF2-40B4-BE49-F238E27FC236}">
                <a16:creationId xmlns:a16="http://schemas.microsoft.com/office/drawing/2014/main" id="{B311BC66-2E31-F6DC-8B86-321C55839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762" y="2791790"/>
            <a:ext cx="2724253" cy="2042491"/>
          </a:xfrm>
          <a:prstGeom prst="rect">
            <a:avLst/>
          </a:prstGeom>
        </p:spPr>
      </p:pic>
      <p:pic>
        <p:nvPicPr>
          <p:cNvPr id="16" name="Picture 15" descr="A close-up of a device&#10;&#10;Description automatically generated with low confidence">
            <a:extLst>
              <a:ext uri="{FF2B5EF4-FFF2-40B4-BE49-F238E27FC236}">
                <a16:creationId xmlns:a16="http://schemas.microsoft.com/office/drawing/2014/main" id="{39480094-9170-453E-BA6D-1CEE1E924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7545" y="2926758"/>
            <a:ext cx="1614706" cy="169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6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p54"/>
          <p:cNvSpPr txBox="1">
            <a:spLocks noGrp="1"/>
          </p:cNvSpPr>
          <p:nvPr>
            <p:ph type="title"/>
          </p:nvPr>
        </p:nvSpPr>
        <p:spPr>
          <a:xfrm>
            <a:off x="741835" y="2445942"/>
            <a:ext cx="52785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Hackery:  No Cloud, No Way.</a:t>
            </a:r>
            <a:endParaRPr dirty="0"/>
          </a:p>
        </p:txBody>
      </p:sp>
      <p:sp>
        <p:nvSpPr>
          <p:cNvPr id="2705" name="Google Shape;2705;p54"/>
          <p:cNvSpPr txBox="1">
            <a:spLocks noGrp="1"/>
          </p:cNvSpPr>
          <p:nvPr>
            <p:ph type="title" idx="2"/>
          </p:nvPr>
        </p:nvSpPr>
        <p:spPr>
          <a:xfrm>
            <a:off x="839057" y="567518"/>
            <a:ext cx="1497600" cy="1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706" name="Google Shape;2706;p54"/>
          <p:cNvSpPr txBox="1">
            <a:spLocks noGrp="1"/>
          </p:cNvSpPr>
          <p:nvPr>
            <p:ph type="subTitle" idx="1"/>
          </p:nvPr>
        </p:nvSpPr>
        <p:spPr>
          <a:xfrm>
            <a:off x="741835" y="4054583"/>
            <a:ext cx="5278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a project doesn’t involve firmware, it’s probably not worth doing</a:t>
            </a:r>
            <a:endParaRPr dirty="0"/>
          </a:p>
        </p:txBody>
      </p:sp>
      <p:sp>
        <p:nvSpPr>
          <p:cNvPr id="2707" name="Google Shape;2707;p54"/>
          <p:cNvSpPr/>
          <p:nvPr/>
        </p:nvSpPr>
        <p:spPr>
          <a:xfrm>
            <a:off x="3618207" y="116813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3" name="Google Shape;2883;p54"/>
          <p:cNvGrpSpPr/>
          <p:nvPr/>
        </p:nvGrpSpPr>
        <p:grpSpPr>
          <a:xfrm>
            <a:off x="3727139" y="1310558"/>
            <a:ext cx="9062091" cy="5863036"/>
            <a:chOff x="4620889" y="1385833"/>
            <a:chExt cx="9062091" cy="5863036"/>
          </a:xfrm>
        </p:grpSpPr>
        <p:sp>
          <p:nvSpPr>
            <p:cNvPr id="2884" name="Google Shape;2884;p54"/>
            <p:cNvSpPr/>
            <p:nvPr/>
          </p:nvSpPr>
          <p:spPr>
            <a:xfrm>
              <a:off x="9394938" y="2201999"/>
              <a:ext cx="1728951" cy="1090980"/>
            </a:xfrm>
            <a:custGeom>
              <a:avLst/>
              <a:gdLst/>
              <a:ahLst/>
              <a:cxnLst/>
              <a:rect l="l" t="t" r="r" b="b"/>
              <a:pathLst>
                <a:path w="24354" h="15200" extrusionOk="0">
                  <a:moveTo>
                    <a:pt x="22803" y="1"/>
                  </a:moveTo>
                  <a:lnTo>
                    <a:pt x="22803" y="1"/>
                  </a:lnTo>
                  <a:cubicBezTo>
                    <a:pt x="23076" y="17"/>
                    <a:pt x="23338" y="215"/>
                    <a:pt x="23429" y="482"/>
                  </a:cubicBezTo>
                  <a:cubicBezTo>
                    <a:pt x="22953" y="391"/>
                    <a:pt x="22482" y="300"/>
                    <a:pt x="22012" y="204"/>
                  </a:cubicBezTo>
                  <a:lnTo>
                    <a:pt x="22012" y="204"/>
                  </a:lnTo>
                  <a:cubicBezTo>
                    <a:pt x="22209" y="557"/>
                    <a:pt x="22407" y="915"/>
                    <a:pt x="22605" y="1268"/>
                  </a:cubicBezTo>
                  <a:cubicBezTo>
                    <a:pt x="22461" y="1204"/>
                    <a:pt x="22316" y="1140"/>
                    <a:pt x="22172" y="1076"/>
                  </a:cubicBezTo>
                  <a:lnTo>
                    <a:pt x="22172" y="1076"/>
                  </a:lnTo>
                  <a:cubicBezTo>
                    <a:pt x="22204" y="1365"/>
                    <a:pt x="22236" y="1653"/>
                    <a:pt x="22268" y="1942"/>
                  </a:cubicBezTo>
                  <a:cubicBezTo>
                    <a:pt x="21969" y="1744"/>
                    <a:pt x="21669" y="1546"/>
                    <a:pt x="21370" y="1348"/>
                  </a:cubicBezTo>
                  <a:lnTo>
                    <a:pt x="21370" y="1348"/>
                  </a:lnTo>
                  <a:cubicBezTo>
                    <a:pt x="21423" y="1504"/>
                    <a:pt x="21354" y="1701"/>
                    <a:pt x="21209" y="1782"/>
                  </a:cubicBezTo>
                  <a:cubicBezTo>
                    <a:pt x="21156" y="1573"/>
                    <a:pt x="21102" y="1365"/>
                    <a:pt x="21049" y="1161"/>
                  </a:cubicBezTo>
                  <a:cubicBezTo>
                    <a:pt x="20889" y="1637"/>
                    <a:pt x="20728" y="2113"/>
                    <a:pt x="20568" y="2589"/>
                  </a:cubicBezTo>
                  <a:cubicBezTo>
                    <a:pt x="20231" y="2423"/>
                    <a:pt x="19835" y="2365"/>
                    <a:pt x="19498" y="2199"/>
                  </a:cubicBezTo>
                  <a:lnTo>
                    <a:pt x="19498" y="2199"/>
                  </a:lnTo>
                  <a:cubicBezTo>
                    <a:pt x="19723" y="2418"/>
                    <a:pt x="19830" y="2766"/>
                    <a:pt x="19771" y="3076"/>
                  </a:cubicBezTo>
                  <a:cubicBezTo>
                    <a:pt x="19771" y="2957"/>
                    <a:pt x="19657" y="2843"/>
                    <a:pt x="19534" y="2843"/>
                  </a:cubicBezTo>
                  <a:cubicBezTo>
                    <a:pt x="19524" y="2843"/>
                    <a:pt x="19514" y="2844"/>
                    <a:pt x="19503" y="2846"/>
                  </a:cubicBezTo>
                  <a:cubicBezTo>
                    <a:pt x="19354" y="2862"/>
                    <a:pt x="19236" y="3017"/>
                    <a:pt x="19225" y="3177"/>
                  </a:cubicBezTo>
                  <a:cubicBezTo>
                    <a:pt x="19219" y="3238"/>
                    <a:pt x="19161" y="3250"/>
                    <a:pt x="19097" y="3250"/>
                  </a:cubicBezTo>
                  <a:cubicBezTo>
                    <a:pt x="19056" y="3250"/>
                    <a:pt x="19013" y="3245"/>
                    <a:pt x="18979" y="3245"/>
                  </a:cubicBezTo>
                  <a:cubicBezTo>
                    <a:pt x="18929" y="3245"/>
                    <a:pt x="18899" y="3255"/>
                    <a:pt x="18926" y="3306"/>
                  </a:cubicBezTo>
                  <a:cubicBezTo>
                    <a:pt x="18584" y="3097"/>
                    <a:pt x="18664" y="3209"/>
                    <a:pt x="18322" y="3001"/>
                  </a:cubicBezTo>
                  <a:cubicBezTo>
                    <a:pt x="18290" y="3113"/>
                    <a:pt x="18263" y="3226"/>
                    <a:pt x="18231" y="3343"/>
                  </a:cubicBezTo>
                  <a:cubicBezTo>
                    <a:pt x="18231" y="3316"/>
                    <a:pt x="18225" y="3305"/>
                    <a:pt x="18214" y="3305"/>
                  </a:cubicBezTo>
                  <a:cubicBezTo>
                    <a:pt x="18140" y="3305"/>
                    <a:pt x="17835" y="3910"/>
                    <a:pt x="17835" y="3910"/>
                  </a:cubicBezTo>
                  <a:lnTo>
                    <a:pt x="17284" y="3311"/>
                  </a:lnTo>
                  <a:lnTo>
                    <a:pt x="17284" y="3311"/>
                  </a:lnTo>
                  <a:cubicBezTo>
                    <a:pt x="17284" y="3311"/>
                    <a:pt x="17364" y="3632"/>
                    <a:pt x="17445" y="3782"/>
                  </a:cubicBezTo>
                  <a:cubicBezTo>
                    <a:pt x="17562" y="3990"/>
                    <a:pt x="17675" y="4199"/>
                    <a:pt x="17787" y="4407"/>
                  </a:cubicBezTo>
                  <a:cubicBezTo>
                    <a:pt x="17621" y="4242"/>
                    <a:pt x="17461" y="4070"/>
                    <a:pt x="17300" y="3899"/>
                  </a:cubicBezTo>
                  <a:cubicBezTo>
                    <a:pt x="17284" y="4119"/>
                    <a:pt x="17263" y="4338"/>
                    <a:pt x="17241" y="4552"/>
                  </a:cubicBezTo>
                  <a:cubicBezTo>
                    <a:pt x="17236" y="4648"/>
                    <a:pt x="17220" y="4750"/>
                    <a:pt x="17167" y="4824"/>
                  </a:cubicBezTo>
                  <a:cubicBezTo>
                    <a:pt x="17116" y="4892"/>
                    <a:pt x="17040" y="4921"/>
                    <a:pt x="16959" y="4921"/>
                  </a:cubicBezTo>
                  <a:cubicBezTo>
                    <a:pt x="16840" y="4921"/>
                    <a:pt x="16712" y="4859"/>
                    <a:pt x="16642" y="4760"/>
                  </a:cubicBezTo>
                  <a:cubicBezTo>
                    <a:pt x="16519" y="4589"/>
                    <a:pt x="16514" y="4370"/>
                    <a:pt x="16509" y="4161"/>
                  </a:cubicBezTo>
                  <a:cubicBezTo>
                    <a:pt x="16370" y="4595"/>
                    <a:pt x="16172" y="5006"/>
                    <a:pt x="15926" y="5386"/>
                  </a:cubicBezTo>
                  <a:cubicBezTo>
                    <a:pt x="15856" y="5081"/>
                    <a:pt x="15648" y="4819"/>
                    <a:pt x="15380" y="4675"/>
                  </a:cubicBezTo>
                  <a:cubicBezTo>
                    <a:pt x="15311" y="4985"/>
                    <a:pt x="15236" y="5300"/>
                    <a:pt x="15166" y="5611"/>
                  </a:cubicBezTo>
                  <a:cubicBezTo>
                    <a:pt x="15140" y="5423"/>
                    <a:pt x="14979" y="5263"/>
                    <a:pt x="14792" y="5252"/>
                  </a:cubicBezTo>
                  <a:lnTo>
                    <a:pt x="14776" y="5878"/>
                  </a:lnTo>
                  <a:cubicBezTo>
                    <a:pt x="14523" y="5756"/>
                    <a:pt x="14243" y="5694"/>
                    <a:pt x="13962" y="5694"/>
                  </a:cubicBezTo>
                  <a:cubicBezTo>
                    <a:pt x="13691" y="5694"/>
                    <a:pt x="13419" y="5752"/>
                    <a:pt x="13172" y="5867"/>
                  </a:cubicBezTo>
                  <a:cubicBezTo>
                    <a:pt x="13396" y="5969"/>
                    <a:pt x="13701" y="6306"/>
                    <a:pt x="13760" y="6552"/>
                  </a:cubicBezTo>
                  <a:cubicBezTo>
                    <a:pt x="13723" y="6556"/>
                    <a:pt x="13687" y="6558"/>
                    <a:pt x="13651" y="6558"/>
                  </a:cubicBezTo>
                  <a:cubicBezTo>
                    <a:pt x="13435" y="6558"/>
                    <a:pt x="13233" y="6487"/>
                    <a:pt x="13086" y="6322"/>
                  </a:cubicBezTo>
                  <a:lnTo>
                    <a:pt x="13086" y="6322"/>
                  </a:lnTo>
                  <a:cubicBezTo>
                    <a:pt x="13118" y="6600"/>
                    <a:pt x="13156" y="6878"/>
                    <a:pt x="13193" y="7161"/>
                  </a:cubicBezTo>
                  <a:cubicBezTo>
                    <a:pt x="12851" y="6808"/>
                    <a:pt x="12300" y="6584"/>
                    <a:pt x="11824" y="6488"/>
                  </a:cubicBezTo>
                  <a:lnTo>
                    <a:pt x="11824" y="6488"/>
                  </a:lnTo>
                  <a:cubicBezTo>
                    <a:pt x="11867" y="6734"/>
                    <a:pt x="11915" y="6969"/>
                    <a:pt x="11963" y="7210"/>
                  </a:cubicBezTo>
                  <a:cubicBezTo>
                    <a:pt x="11792" y="7103"/>
                    <a:pt x="11621" y="6990"/>
                    <a:pt x="11450" y="6878"/>
                  </a:cubicBezTo>
                  <a:cubicBezTo>
                    <a:pt x="11391" y="7263"/>
                    <a:pt x="11332" y="7648"/>
                    <a:pt x="11268" y="8033"/>
                  </a:cubicBezTo>
                  <a:cubicBezTo>
                    <a:pt x="11081" y="7493"/>
                    <a:pt x="10605" y="7124"/>
                    <a:pt x="10065" y="6958"/>
                  </a:cubicBezTo>
                  <a:lnTo>
                    <a:pt x="10065" y="6958"/>
                  </a:lnTo>
                  <a:cubicBezTo>
                    <a:pt x="10289" y="7188"/>
                    <a:pt x="10412" y="7621"/>
                    <a:pt x="10386" y="7948"/>
                  </a:cubicBezTo>
                  <a:cubicBezTo>
                    <a:pt x="10386" y="7731"/>
                    <a:pt x="10184" y="7547"/>
                    <a:pt x="9978" y="7547"/>
                  </a:cubicBezTo>
                  <a:cubicBezTo>
                    <a:pt x="9944" y="7547"/>
                    <a:pt x="9911" y="7552"/>
                    <a:pt x="9878" y="7562"/>
                  </a:cubicBezTo>
                  <a:cubicBezTo>
                    <a:pt x="10102" y="7899"/>
                    <a:pt x="10198" y="8322"/>
                    <a:pt x="10145" y="8734"/>
                  </a:cubicBezTo>
                  <a:cubicBezTo>
                    <a:pt x="9968" y="8632"/>
                    <a:pt x="9739" y="8423"/>
                    <a:pt x="9717" y="8210"/>
                  </a:cubicBezTo>
                  <a:cubicBezTo>
                    <a:pt x="9343" y="8386"/>
                    <a:pt x="9102" y="8835"/>
                    <a:pt x="9161" y="9252"/>
                  </a:cubicBezTo>
                  <a:cubicBezTo>
                    <a:pt x="8902" y="8955"/>
                    <a:pt x="8541" y="8813"/>
                    <a:pt x="8162" y="8813"/>
                  </a:cubicBezTo>
                  <a:cubicBezTo>
                    <a:pt x="8064" y="8813"/>
                    <a:pt x="7965" y="8822"/>
                    <a:pt x="7867" y="8841"/>
                  </a:cubicBezTo>
                  <a:cubicBezTo>
                    <a:pt x="8033" y="8948"/>
                    <a:pt x="8230" y="9145"/>
                    <a:pt x="8273" y="9343"/>
                  </a:cubicBezTo>
                  <a:cubicBezTo>
                    <a:pt x="8203" y="9319"/>
                    <a:pt x="8129" y="9307"/>
                    <a:pt x="8055" y="9307"/>
                  </a:cubicBezTo>
                  <a:cubicBezTo>
                    <a:pt x="7871" y="9307"/>
                    <a:pt x="7687" y="9381"/>
                    <a:pt x="7557" y="9514"/>
                  </a:cubicBezTo>
                  <a:cubicBezTo>
                    <a:pt x="7369" y="9702"/>
                    <a:pt x="7300" y="9996"/>
                    <a:pt x="7380" y="10252"/>
                  </a:cubicBezTo>
                  <a:cubicBezTo>
                    <a:pt x="7402" y="10322"/>
                    <a:pt x="7268" y="10354"/>
                    <a:pt x="7209" y="10386"/>
                  </a:cubicBezTo>
                  <a:cubicBezTo>
                    <a:pt x="7185" y="10400"/>
                    <a:pt x="7159" y="10406"/>
                    <a:pt x="7132" y="10406"/>
                  </a:cubicBezTo>
                  <a:cubicBezTo>
                    <a:pt x="7087" y="10406"/>
                    <a:pt x="7041" y="10388"/>
                    <a:pt x="7011" y="10354"/>
                  </a:cubicBezTo>
                  <a:cubicBezTo>
                    <a:pt x="7097" y="10188"/>
                    <a:pt x="7075" y="9974"/>
                    <a:pt x="6952" y="9830"/>
                  </a:cubicBezTo>
                  <a:cubicBezTo>
                    <a:pt x="6866" y="9732"/>
                    <a:pt x="6737" y="9674"/>
                    <a:pt x="6606" y="9674"/>
                  </a:cubicBezTo>
                  <a:cubicBezTo>
                    <a:pt x="6566" y="9674"/>
                    <a:pt x="6526" y="9680"/>
                    <a:pt x="6487" y="9691"/>
                  </a:cubicBezTo>
                  <a:cubicBezTo>
                    <a:pt x="6562" y="9696"/>
                    <a:pt x="6674" y="9851"/>
                    <a:pt x="6685" y="9921"/>
                  </a:cubicBezTo>
                  <a:cubicBezTo>
                    <a:pt x="6701" y="10087"/>
                    <a:pt x="6353" y="10525"/>
                    <a:pt x="6193" y="10563"/>
                  </a:cubicBezTo>
                  <a:cubicBezTo>
                    <a:pt x="6171" y="10567"/>
                    <a:pt x="6148" y="10569"/>
                    <a:pt x="6124" y="10569"/>
                  </a:cubicBezTo>
                  <a:cubicBezTo>
                    <a:pt x="5847" y="10569"/>
                    <a:pt x="5431" y="10281"/>
                    <a:pt x="5150" y="10247"/>
                  </a:cubicBezTo>
                  <a:lnTo>
                    <a:pt x="5150" y="10247"/>
                  </a:lnTo>
                  <a:cubicBezTo>
                    <a:pt x="5204" y="10637"/>
                    <a:pt x="5257" y="11028"/>
                    <a:pt x="5305" y="11424"/>
                  </a:cubicBezTo>
                  <a:cubicBezTo>
                    <a:pt x="5267" y="11430"/>
                    <a:pt x="5228" y="11434"/>
                    <a:pt x="5190" y="11434"/>
                  </a:cubicBezTo>
                  <a:cubicBezTo>
                    <a:pt x="4985" y="11434"/>
                    <a:pt x="4785" y="11337"/>
                    <a:pt x="4722" y="11135"/>
                  </a:cubicBezTo>
                  <a:cubicBezTo>
                    <a:pt x="4696" y="11327"/>
                    <a:pt x="4664" y="11514"/>
                    <a:pt x="4637" y="11702"/>
                  </a:cubicBezTo>
                  <a:cubicBezTo>
                    <a:pt x="4161" y="11204"/>
                    <a:pt x="3524" y="10862"/>
                    <a:pt x="2856" y="10718"/>
                  </a:cubicBezTo>
                  <a:lnTo>
                    <a:pt x="2856" y="10718"/>
                  </a:lnTo>
                  <a:cubicBezTo>
                    <a:pt x="3118" y="10942"/>
                    <a:pt x="3305" y="11247"/>
                    <a:pt x="3401" y="11584"/>
                  </a:cubicBezTo>
                  <a:cubicBezTo>
                    <a:pt x="3273" y="11525"/>
                    <a:pt x="3118" y="11530"/>
                    <a:pt x="2990" y="11472"/>
                  </a:cubicBezTo>
                  <a:cubicBezTo>
                    <a:pt x="2974" y="11766"/>
                    <a:pt x="2952" y="12065"/>
                    <a:pt x="2936" y="12359"/>
                  </a:cubicBezTo>
                  <a:cubicBezTo>
                    <a:pt x="2877" y="12231"/>
                    <a:pt x="2813" y="12092"/>
                    <a:pt x="2690" y="12012"/>
                  </a:cubicBezTo>
                  <a:cubicBezTo>
                    <a:pt x="2644" y="11980"/>
                    <a:pt x="2587" y="11965"/>
                    <a:pt x="2531" y="11965"/>
                  </a:cubicBezTo>
                  <a:cubicBezTo>
                    <a:pt x="2443" y="11965"/>
                    <a:pt x="2359" y="12003"/>
                    <a:pt x="2327" y="12081"/>
                  </a:cubicBezTo>
                  <a:cubicBezTo>
                    <a:pt x="2294" y="12140"/>
                    <a:pt x="2300" y="12204"/>
                    <a:pt x="2305" y="12263"/>
                  </a:cubicBezTo>
                  <a:cubicBezTo>
                    <a:pt x="2316" y="12450"/>
                    <a:pt x="2321" y="12632"/>
                    <a:pt x="2332" y="12819"/>
                  </a:cubicBezTo>
                  <a:cubicBezTo>
                    <a:pt x="2321" y="12819"/>
                    <a:pt x="2305" y="12825"/>
                    <a:pt x="2289" y="12825"/>
                  </a:cubicBezTo>
                  <a:cubicBezTo>
                    <a:pt x="1824" y="12408"/>
                    <a:pt x="1220" y="12162"/>
                    <a:pt x="605" y="12140"/>
                  </a:cubicBezTo>
                  <a:lnTo>
                    <a:pt x="605" y="12140"/>
                  </a:lnTo>
                  <a:cubicBezTo>
                    <a:pt x="786" y="12418"/>
                    <a:pt x="1107" y="12728"/>
                    <a:pt x="1289" y="13001"/>
                  </a:cubicBezTo>
                  <a:cubicBezTo>
                    <a:pt x="1102" y="12889"/>
                    <a:pt x="915" y="12777"/>
                    <a:pt x="728" y="12659"/>
                  </a:cubicBezTo>
                  <a:cubicBezTo>
                    <a:pt x="717" y="12809"/>
                    <a:pt x="706" y="12953"/>
                    <a:pt x="696" y="13103"/>
                  </a:cubicBezTo>
                  <a:cubicBezTo>
                    <a:pt x="535" y="12857"/>
                    <a:pt x="278" y="12680"/>
                    <a:pt x="0" y="12616"/>
                  </a:cubicBezTo>
                  <a:lnTo>
                    <a:pt x="0" y="12616"/>
                  </a:lnTo>
                  <a:cubicBezTo>
                    <a:pt x="48" y="12787"/>
                    <a:pt x="583" y="14108"/>
                    <a:pt x="209" y="14269"/>
                  </a:cubicBezTo>
                  <a:lnTo>
                    <a:pt x="1455" y="15199"/>
                  </a:lnTo>
                  <a:lnTo>
                    <a:pt x="5444" y="13263"/>
                  </a:lnTo>
                  <a:lnTo>
                    <a:pt x="24300" y="2707"/>
                  </a:lnTo>
                  <a:lnTo>
                    <a:pt x="24354" y="520"/>
                  </a:lnTo>
                  <a:lnTo>
                    <a:pt x="24354" y="514"/>
                  </a:lnTo>
                  <a:cubicBezTo>
                    <a:pt x="23905" y="188"/>
                    <a:pt x="23354" y="6"/>
                    <a:pt x="22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5" name="Google Shape;2885;p54"/>
            <p:cNvGrpSpPr/>
            <p:nvPr/>
          </p:nvGrpSpPr>
          <p:grpSpPr>
            <a:xfrm>
              <a:off x="4620889" y="1385833"/>
              <a:ext cx="9062091" cy="5863036"/>
              <a:chOff x="3567706" y="527370"/>
              <a:chExt cx="4572657" cy="2958141"/>
            </a:xfrm>
          </p:grpSpPr>
          <p:grpSp>
            <p:nvGrpSpPr>
              <p:cNvPr id="2886" name="Google Shape;2886;p54"/>
              <p:cNvGrpSpPr/>
              <p:nvPr/>
            </p:nvGrpSpPr>
            <p:grpSpPr>
              <a:xfrm>
                <a:off x="3885388" y="713975"/>
                <a:ext cx="4254975" cy="2771536"/>
                <a:chOff x="3885388" y="713975"/>
                <a:chExt cx="4254975" cy="2771536"/>
              </a:xfrm>
            </p:grpSpPr>
            <p:sp>
              <p:nvSpPr>
                <p:cNvPr id="2887" name="Google Shape;2887;p54"/>
                <p:cNvSpPr/>
                <p:nvPr/>
              </p:nvSpPr>
              <p:spPr>
                <a:xfrm>
                  <a:off x="4764277" y="1343683"/>
                  <a:ext cx="819168" cy="448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8" h="14392" extrusionOk="0">
                      <a:moveTo>
                        <a:pt x="6562" y="1"/>
                      </a:moveTo>
                      <a:lnTo>
                        <a:pt x="6562" y="1"/>
                      </a:lnTo>
                      <a:cubicBezTo>
                        <a:pt x="6883" y="536"/>
                        <a:pt x="6893" y="1332"/>
                        <a:pt x="6802" y="1947"/>
                      </a:cubicBezTo>
                      <a:cubicBezTo>
                        <a:pt x="6808" y="1798"/>
                        <a:pt x="6658" y="1498"/>
                        <a:pt x="6658" y="1498"/>
                      </a:cubicBezTo>
                      <a:cubicBezTo>
                        <a:pt x="6658" y="1498"/>
                        <a:pt x="6524" y="1038"/>
                        <a:pt x="6428" y="1001"/>
                      </a:cubicBezTo>
                      <a:lnTo>
                        <a:pt x="6428" y="1001"/>
                      </a:lnTo>
                      <a:cubicBezTo>
                        <a:pt x="6481" y="1284"/>
                        <a:pt x="6503" y="1894"/>
                        <a:pt x="6556" y="2172"/>
                      </a:cubicBezTo>
                      <a:cubicBezTo>
                        <a:pt x="6300" y="1985"/>
                        <a:pt x="6112" y="1092"/>
                        <a:pt x="6005" y="792"/>
                      </a:cubicBezTo>
                      <a:lnTo>
                        <a:pt x="6005" y="792"/>
                      </a:lnTo>
                      <a:cubicBezTo>
                        <a:pt x="6048" y="947"/>
                        <a:pt x="6080" y="1728"/>
                        <a:pt x="6123" y="1878"/>
                      </a:cubicBezTo>
                      <a:cubicBezTo>
                        <a:pt x="5850" y="1552"/>
                        <a:pt x="5578" y="1220"/>
                        <a:pt x="5305" y="894"/>
                      </a:cubicBezTo>
                      <a:lnTo>
                        <a:pt x="5305" y="894"/>
                      </a:lnTo>
                      <a:cubicBezTo>
                        <a:pt x="5321" y="1295"/>
                        <a:pt x="5337" y="1691"/>
                        <a:pt x="5353" y="2092"/>
                      </a:cubicBezTo>
                      <a:cubicBezTo>
                        <a:pt x="5043" y="1669"/>
                        <a:pt x="4733" y="1241"/>
                        <a:pt x="4423" y="819"/>
                      </a:cubicBezTo>
                      <a:lnTo>
                        <a:pt x="4423" y="819"/>
                      </a:lnTo>
                      <a:cubicBezTo>
                        <a:pt x="4487" y="1375"/>
                        <a:pt x="4289" y="1953"/>
                        <a:pt x="3893" y="2348"/>
                      </a:cubicBezTo>
                      <a:cubicBezTo>
                        <a:pt x="3738" y="1926"/>
                        <a:pt x="3583" y="1503"/>
                        <a:pt x="3433" y="1081"/>
                      </a:cubicBezTo>
                      <a:lnTo>
                        <a:pt x="3433" y="1081"/>
                      </a:lnTo>
                      <a:cubicBezTo>
                        <a:pt x="3439" y="1594"/>
                        <a:pt x="3251" y="2102"/>
                        <a:pt x="2925" y="2493"/>
                      </a:cubicBezTo>
                      <a:cubicBezTo>
                        <a:pt x="2658" y="1878"/>
                        <a:pt x="2562" y="1193"/>
                        <a:pt x="2636" y="525"/>
                      </a:cubicBezTo>
                      <a:lnTo>
                        <a:pt x="2636" y="525"/>
                      </a:lnTo>
                      <a:cubicBezTo>
                        <a:pt x="2241" y="990"/>
                        <a:pt x="1941" y="1546"/>
                        <a:pt x="1770" y="2134"/>
                      </a:cubicBezTo>
                      <a:cubicBezTo>
                        <a:pt x="1524" y="1685"/>
                        <a:pt x="1417" y="1156"/>
                        <a:pt x="1476" y="648"/>
                      </a:cubicBezTo>
                      <a:lnTo>
                        <a:pt x="1476" y="648"/>
                      </a:lnTo>
                      <a:cubicBezTo>
                        <a:pt x="1214" y="1236"/>
                        <a:pt x="1091" y="1889"/>
                        <a:pt x="1123" y="2536"/>
                      </a:cubicBezTo>
                      <a:cubicBezTo>
                        <a:pt x="861" y="2124"/>
                        <a:pt x="604" y="1717"/>
                        <a:pt x="342" y="1311"/>
                      </a:cubicBezTo>
                      <a:lnTo>
                        <a:pt x="342" y="1311"/>
                      </a:lnTo>
                      <a:cubicBezTo>
                        <a:pt x="396" y="1648"/>
                        <a:pt x="444" y="1985"/>
                        <a:pt x="497" y="2322"/>
                      </a:cubicBezTo>
                      <a:cubicBezTo>
                        <a:pt x="332" y="2263"/>
                        <a:pt x="166" y="2204"/>
                        <a:pt x="0" y="2151"/>
                      </a:cubicBezTo>
                      <a:lnTo>
                        <a:pt x="0" y="2151"/>
                      </a:lnTo>
                      <a:cubicBezTo>
                        <a:pt x="257" y="2279"/>
                        <a:pt x="476" y="2498"/>
                        <a:pt x="599" y="2766"/>
                      </a:cubicBezTo>
                      <a:cubicBezTo>
                        <a:pt x="701" y="3001"/>
                        <a:pt x="754" y="3290"/>
                        <a:pt x="979" y="3423"/>
                      </a:cubicBezTo>
                      <a:cubicBezTo>
                        <a:pt x="1067" y="3476"/>
                        <a:pt x="1169" y="3492"/>
                        <a:pt x="1274" y="3492"/>
                      </a:cubicBezTo>
                      <a:cubicBezTo>
                        <a:pt x="1361" y="3492"/>
                        <a:pt x="1450" y="3481"/>
                        <a:pt x="1535" y="3471"/>
                      </a:cubicBezTo>
                      <a:cubicBezTo>
                        <a:pt x="2305" y="3365"/>
                        <a:pt x="3087" y="3271"/>
                        <a:pt x="3866" y="3271"/>
                      </a:cubicBezTo>
                      <a:cubicBezTo>
                        <a:pt x="4179" y="3271"/>
                        <a:pt x="4491" y="3286"/>
                        <a:pt x="4802" y="3322"/>
                      </a:cubicBezTo>
                      <a:cubicBezTo>
                        <a:pt x="5776" y="3429"/>
                        <a:pt x="6743" y="3739"/>
                        <a:pt x="7524" y="4343"/>
                      </a:cubicBezTo>
                      <a:cubicBezTo>
                        <a:pt x="7888" y="4621"/>
                        <a:pt x="8230" y="4942"/>
                        <a:pt x="8621" y="5199"/>
                      </a:cubicBezTo>
                      <a:cubicBezTo>
                        <a:pt x="9022" y="5471"/>
                        <a:pt x="9465" y="5664"/>
                        <a:pt x="9883" y="5899"/>
                      </a:cubicBezTo>
                      <a:cubicBezTo>
                        <a:pt x="9883" y="5899"/>
                        <a:pt x="11016" y="6359"/>
                        <a:pt x="13097" y="7525"/>
                      </a:cubicBezTo>
                      <a:cubicBezTo>
                        <a:pt x="13343" y="7664"/>
                        <a:pt x="14471" y="8466"/>
                        <a:pt x="14733" y="8616"/>
                      </a:cubicBezTo>
                      <a:cubicBezTo>
                        <a:pt x="15214" y="8883"/>
                        <a:pt x="16952" y="9413"/>
                        <a:pt x="17466" y="9696"/>
                      </a:cubicBezTo>
                      <a:cubicBezTo>
                        <a:pt x="21733" y="12087"/>
                        <a:pt x="25049" y="14391"/>
                        <a:pt x="25049" y="14391"/>
                      </a:cubicBezTo>
                      <a:lnTo>
                        <a:pt x="26140" y="13359"/>
                      </a:lnTo>
                      <a:lnTo>
                        <a:pt x="25493" y="13359"/>
                      </a:lnTo>
                      <a:lnTo>
                        <a:pt x="25862" y="12504"/>
                      </a:lnTo>
                      <a:lnTo>
                        <a:pt x="25856" y="12504"/>
                      </a:lnTo>
                      <a:cubicBezTo>
                        <a:pt x="25899" y="12311"/>
                        <a:pt x="26102" y="12113"/>
                        <a:pt x="26268" y="12001"/>
                      </a:cubicBezTo>
                      <a:cubicBezTo>
                        <a:pt x="26173" y="11984"/>
                        <a:pt x="26078" y="11976"/>
                        <a:pt x="25984" y="11976"/>
                      </a:cubicBezTo>
                      <a:cubicBezTo>
                        <a:pt x="25599" y="11976"/>
                        <a:pt x="25230" y="12118"/>
                        <a:pt x="24969" y="12418"/>
                      </a:cubicBezTo>
                      <a:cubicBezTo>
                        <a:pt x="25027" y="11996"/>
                        <a:pt x="24792" y="11552"/>
                        <a:pt x="24418" y="11375"/>
                      </a:cubicBezTo>
                      <a:cubicBezTo>
                        <a:pt x="24391" y="11589"/>
                        <a:pt x="24166" y="11798"/>
                        <a:pt x="23985" y="11894"/>
                      </a:cubicBezTo>
                      <a:cubicBezTo>
                        <a:pt x="23936" y="11488"/>
                        <a:pt x="24033" y="11065"/>
                        <a:pt x="24257" y="10723"/>
                      </a:cubicBezTo>
                      <a:cubicBezTo>
                        <a:pt x="24226" y="10714"/>
                        <a:pt x="24194" y="10709"/>
                        <a:pt x="24163" y="10709"/>
                      </a:cubicBezTo>
                      <a:cubicBezTo>
                        <a:pt x="23955" y="10709"/>
                        <a:pt x="23749" y="10895"/>
                        <a:pt x="23749" y="11113"/>
                      </a:cubicBezTo>
                      <a:cubicBezTo>
                        <a:pt x="23717" y="10787"/>
                        <a:pt x="23840" y="10354"/>
                        <a:pt x="24065" y="10124"/>
                      </a:cubicBezTo>
                      <a:lnTo>
                        <a:pt x="24065" y="10124"/>
                      </a:lnTo>
                      <a:cubicBezTo>
                        <a:pt x="23530" y="10290"/>
                        <a:pt x="23054" y="10653"/>
                        <a:pt x="22861" y="11194"/>
                      </a:cubicBezTo>
                      <a:cubicBezTo>
                        <a:pt x="22803" y="10808"/>
                        <a:pt x="22744" y="10429"/>
                        <a:pt x="22680" y="10044"/>
                      </a:cubicBezTo>
                      <a:cubicBezTo>
                        <a:pt x="22509" y="10156"/>
                        <a:pt x="22343" y="10263"/>
                        <a:pt x="22172" y="10375"/>
                      </a:cubicBezTo>
                      <a:cubicBezTo>
                        <a:pt x="22214" y="10135"/>
                        <a:pt x="22263" y="9894"/>
                        <a:pt x="22311" y="9653"/>
                      </a:cubicBezTo>
                      <a:lnTo>
                        <a:pt x="22311" y="9653"/>
                      </a:lnTo>
                      <a:cubicBezTo>
                        <a:pt x="21829" y="9750"/>
                        <a:pt x="21284" y="9969"/>
                        <a:pt x="20942" y="10322"/>
                      </a:cubicBezTo>
                      <a:cubicBezTo>
                        <a:pt x="20974" y="10044"/>
                        <a:pt x="21011" y="9766"/>
                        <a:pt x="21049" y="9482"/>
                      </a:cubicBezTo>
                      <a:lnTo>
                        <a:pt x="21049" y="9482"/>
                      </a:lnTo>
                      <a:cubicBezTo>
                        <a:pt x="20898" y="9651"/>
                        <a:pt x="20698" y="9718"/>
                        <a:pt x="20484" y="9718"/>
                      </a:cubicBezTo>
                      <a:cubicBezTo>
                        <a:pt x="20446" y="9718"/>
                        <a:pt x="20408" y="9716"/>
                        <a:pt x="20369" y="9712"/>
                      </a:cubicBezTo>
                      <a:cubicBezTo>
                        <a:pt x="20428" y="9472"/>
                        <a:pt x="20733" y="9129"/>
                        <a:pt x="20958" y="9033"/>
                      </a:cubicBezTo>
                      <a:cubicBezTo>
                        <a:pt x="20709" y="8917"/>
                        <a:pt x="20436" y="8858"/>
                        <a:pt x="20163" y="8858"/>
                      </a:cubicBezTo>
                      <a:cubicBezTo>
                        <a:pt x="19884" y="8858"/>
                        <a:pt x="19605" y="8919"/>
                        <a:pt x="19353" y="9044"/>
                      </a:cubicBezTo>
                      <a:lnTo>
                        <a:pt x="19337" y="8418"/>
                      </a:lnTo>
                      <a:cubicBezTo>
                        <a:pt x="19156" y="8429"/>
                        <a:pt x="18990" y="8589"/>
                        <a:pt x="18963" y="8776"/>
                      </a:cubicBezTo>
                      <a:cubicBezTo>
                        <a:pt x="18893" y="8461"/>
                        <a:pt x="18824" y="8151"/>
                        <a:pt x="18749" y="7840"/>
                      </a:cubicBezTo>
                      <a:cubicBezTo>
                        <a:pt x="18482" y="7985"/>
                        <a:pt x="18279" y="8247"/>
                        <a:pt x="18204" y="8552"/>
                      </a:cubicBezTo>
                      <a:cubicBezTo>
                        <a:pt x="17958" y="8172"/>
                        <a:pt x="17760" y="7755"/>
                        <a:pt x="17621" y="7322"/>
                      </a:cubicBezTo>
                      <a:cubicBezTo>
                        <a:pt x="17621" y="7530"/>
                        <a:pt x="17610" y="7755"/>
                        <a:pt x="17492" y="7926"/>
                      </a:cubicBezTo>
                      <a:cubicBezTo>
                        <a:pt x="17419" y="8024"/>
                        <a:pt x="17292" y="8087"/>
                        <a:pt x="17174" y="8087"/>
                      </a:cubicBezTo>
                      <a:cubicBezTo>
                        <a:pt x="17094" y="8087"/>
                        <a:pt x="17018" y="8058"/>
                        <a:pt x="16968" y="7990"/>
                      </a:cubicBezTo>
                      <a:cubicBezTo>
                        <a:pt x="16909" y="7915"/>
                        <a:pt x="16899" y="7814"/>
                        <a:pt x="16888" y="7718"/>
                      </a:cubicBezTo>
                      <a:cubicBezTo>
                        <a:pt x="16872" y="7498"/>
                        <a:pt x="16851" y="7279"/>
                        <a:pt x="16835" y="7065"/>
                      </a:cubicBezTo>
                      <a:cubicBezTo>
                        <a:pt x="16669" y="7236"/>
                        <a:pt x="16508" y="7402"/>
                        <a:pt x="16348" y="7573"/>
                      </a:cubicBezTo>
                      <a:cubicBezTo>
                        <a:pt x="16460" y="7359"/>
                        <a:pt x="16573" y="7156"/>
                        <a:pt x="16685" y="6947"/>
                      </a:cubicBezTo>
                      <a:cubicBezTo>
                        <a:pt x="16765" y="6798"/>
                        <a:pt x="16845" y="6643"/>
                        <a:pt x="16845" y="6471"/>
                      </a:cubicBezTo>
                      <a:cubicBezTo>
                        <a:pt x="16841" y="6211"/>
                        <a:pt x="16597" y="5991"/>
                        <a:pt x="16351" y="5991"/>
                      </a:cubicBezTo>
                      <a:cubicBezTo>
                        <a:pt x="16314" y="5991"/>
                        <a:pt x="16277" y="5996"/>
                        <a:pt x="16241" y="6006"/>
                      </a:cubicBezTo>
                      <a:cubicBezTo>
                        <a:pt x="16032" y="6070"/>
                        <a:pt x="15899" y="6290"/>
                        <a:pt x="15899" y="6509"/>
                      </a:cubicBezTo>
                      <a:cubicBezTo>
                        <a:pt x="15867" y="6391"/>
                        <a:pt x="15840" y="6279"/>
                        <a:pt x="15808" y="6167"/>
                      </a:cubicBezTo>
                      <a:cubicBezTo>
                        <a:pt x="15466" y="6375"/>
                        <a:pt x="15546" y="6263"/>
                        <a:pt x="15209" y="6466"/>
                      </a:cubicBezTo>
                      <a:cubicBezTo>
                        <a:pt x="15235" y="6419"/>
                        <a:pt x="15208" y="6409"/>
                        <a:pt x="15160" y="6409"/>
                      </a:cubicBezTo>
                      <a:cubicBezTo>
                        <a:pt x="15126" y="6409"/>
                        <a:pt x="15083" y="6414"/>
                        <a:pt x="15042" y="6414"/>
                      </a:cubicBezTo>
                      <a:cubicBezTo>
                        <a:pt x="14976" y="6414"/>
                        <a:pt x="14916" y="6402"/>
                        <a:pt x="14909" y="6338"/>
                      </a:cubicBezTo>
                      <a:cubicBezTo>
                        <a:pt x="14893" y="6183"/>
                        <a:pt x="14781" y="6028"/>
                        <a:pt x="14626" y="6006"/>
                      </a:cubicBezTo>
                      <a:cubicBezTo>
                        <a:pt x="14618" y="6005"/>
                        <a:pt x="14610" y="6005"/>
                        <a:pt x="14602" y="6005"/>
                      </a:cubicBezTo>
                      <a:cubicBezTo>
                        <a:pt x="14481" y="6005"/>
                        <a:pt x="14359" y="6116"/>
                        <a:pt x="14359" y="6236"/>
                      </a:cubicBezTo>
                      <a:cubicBezTo>
                        <a:pt x="14305" y="5926"/>
                        <a:pt x="14412" y="5578"/>
                        <a:pt x="14631" y="5365"/>
                      </a:cubicBezTo>
                      <a:lnTo>
                        <a:pt x="14631" y="5365"/>
                      </a:lnTo>
                      <a:cubicBezTo>
                        <a:pt x="14300" y="5525"/>
                        <a:pt x="13899" y="5589"/>
                        <a:pt x="13562" y="5755"/>
                      </a:cubicBezTo>
                      <a:cubicBezTo>
                        <a:pt x="13401" y="5279"/>
                        <a:pt x="13246" y="4803"/>
                        <a:pt x="13086" y="4322"/>
                      </a:cubicBezTo>
                      <a:cubicBezTo>
                        <a:pt x="13032" y="4530"/>
                        <a:pt x="12974" y="4739"/>
                        <a:pt x="12920" y="4947"/>
                      </a:cubicBezTo>
                      <a:cubicBezTo>
                        <a:pt x="12776" y="4867"/>
                        <a:pt x="12706" y="4669"/>
                        <a:pt x="12760" y="4514"/>
                      </a:cubicBezTo>
                      <a:lnTo>
                        <a:pt x="12760" y="4514"/>
                      </a:lnTo>
                      <a:cubicBezTo>
                        <a:pt x="12466" y="4707"/>
                        <a:pt x="12166" y="4910"/>
                        <a:pt x="11861" y="5108"/>
                      </a:cubicBezTo>
                      <a:cubicBezTo>
                        <a:pt x="11899" y="4819"/>
                        <a:pt x="11931" y="4530"/>
                        <a:pt x="11958" y="4241"/>
                      </a:cubicBezTo>
                      <a:lnTo>
                        <a:pt x="11958" y="4241"/>
                      </a:lnTo>
                      <a:cubicBezTo>
                        <a:pt x="11813" y="4306"/>
                        <a:pt x="11674" y="4364"/>
                        <a:pt x="11530" y="4434"/>
                      </a:cubicBezTo>
                      <a:cubicBezTo>
                        <a:pt x="11722" y="4076"/>
                        <a:pt x="11920" y="3723"/>
                        <a:pt x="12118" y="3370"/>
                      </a:cubicBezTo>
                      <a:lnTo>
                        <a:pt x="12118" y="3370"/>
                      </a:lnTo>
                      <a:cubicBezTo>
                        <a:pt x="11647" y="3461"/>
                        <a:pt x="11177" y="3557"/>
                        <a:pt x="10701" y="3648"/>
                      </a:cubicBezTo>
                      <a:cubicBezTo>
                        <a:pt x="10797" y="3375"/>
                        <a:pt x="11054" y="3183"/>
                        <a:pt x="11332" y="3167"/>
                      </a:cubicBezTo>
                      <a:cubicBezTo>
                        <a:pt x="10834" y="3167"/>
                        <a:pt x="10348" y="3316"/>
                        <a:pt x="9925" y="3584"/>
                      </a:cubicBezTo>
                      <a:cubicBezTo>
                        <a:pt x="10048" y="3439"/>
                        <a:pt x="10246" y="3316"/>
                        <a:pt x="10353" y="3225"/>
                      </a:cubicBezTo>
                      <a:lnTo>
                        <a:pt x="10353" y="3225"/>
                      </a:lnTo>
                      <a:cubicBezTo>
                        <a:pt x="9952" y="3370"/>
                        <a:pt x="9551" y="3520"/>
                        <a:pt x="9150" y="3669"/>
                      </a:cubicBezTo>
                      <a:cubicBezTo>
                        <a:pt x="9139" y="3209"/>
                        <a:pt x="9123" y="2755"/>
                        <a:pt x="9113" y="2295"/>
                      </a:cubicBezTo>
                      <a:cubicBezTo>
                        <a:pt x="8973" y="2471"/>
                        <a:pt x="8829" y="2653"/>
                        <a:pt x="8690" y="2830"/>
                      </a:cubicBezTo>
                      <a:cubicBezTo>
                        <a:pt x="8631" y="2455"/>
                        <a:pt x="8567" y="2081"/>
                        <a:pt x="8503" y="1707"/>
                      </a:cubicBezTo>
                      <a:cubicBezTo>
                        <a:pt x="8396" y="1942"/>
                        <a:pt x="8294" y="2177"/>
                        <a:pt x="8187" y="2413"/>
                      </a:cubicBezTo>
                      <a:cubicBezTo>
                        <a:pt x="8107" y="1899"/>
                        <a:pt x="7861" y="1407"/>
                        <a:pt x="7498" y="1038"/>
                      </a:cubicBezTo>
                      <a:lnTo>
                        <a:pt x="7498" y="1038"/>
                      </a:lnTo>
                      <a:cubicBezTo>
                        <a:pt x="7519" y="1108"/>
                        <a:pt x="7407" y="1359"/>
                        <a:pt x="7428" y="1429"/>
                      </a:cubicBezTo>
                      <a:cubicBezTo>
                        <a:pt x="7225" y="931"/>
                        <a:pt x="7006" y="306"/>
                        <a:pt x="65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888" name="Google Shape;2888;p54"/>
                <p:cNvGrpSpPr/>
                <p:nvPr/>
              </p:nvGrpSpPr>
              <p:grpSpPr>
                <a:xfrm>
                  <a:off x="3885388" y="713975"/>
                  <a:ext cx="4254975" cy="2771536"/>
                  <a:chOff x="3885388" y="713975"/>
                  <a:chExt cx="4254975" cy="2771536"/>
                </a:xfrm>
              </p:grpSpPr>
              <p:sp>
                <p:nvSpPr>
                  <p:cNvPr id="2889" name="Google Shape;2889;p54"/>
                  <p:cNvSpPr/>
                  <p:nvPr/>
                </p:nvSpPr>
                <p:spPr>
                  <a:xfrm>
                    <a:off x="4484108" y="1455243"/>
                    <a:ext cx="715290" cy="4129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7" h="13242" extrusionOk="0">
                        <a:moveTo>
                          <a:pt x="11466" y="1"/>
                        </a:moveTo>
                        <a:cubicBezTo>
                          <a:pt x="5134" y="1"/>
                          <a:pt x="0" y="2963"/>
                          <a:pt x="0" y="6621"/>
                        </a:cubicBezTo>
                        <a:cubicBezTo>
                          <a:pt x="0" y="10279"/>
                          <a:pt x="5134" y="13242"/>
                          <a:pt x="11466" y="13242"/>
                        </a:cubicBezTo>
                        <a:cubicBezTo>
                          <a:pt x="17797" y="13242"/>
                          <a:pt x="22937" y="10279"/>
                          <a:pt x="22937" y="6621"/>
                        </a:cubicBezTo>
                        <a:cubicBezTo>
                          <a:pt x="22937" y="2963"/>
                          <a:pt x="17797" y="1"/>
                          <a:pt x="1146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0" name="Google Shape;2890;p54"/>
                  <p:cNvSpPr/>
                  <p:nvPr/>
                </p:nvSpPr>
                <p:spPr>
                  <a:xfrm>
                    <a:off x="4585334" y="1496942"/>
                    <a:ext cx="1537309" cy="940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02" h="30055" extrusionOk="0">
                        <a:moveTo>
                          <a:pt x="16188" y="0"/>
                        </a:moveTo>
                        <a:lnTo>
                          <a:pt x="0" y="9375"/>
                        </a:lnTo>
                        <a:lnTo>
                          <a:pt x="35809" y="30054"/>
                        </a:lnTo>
                        <a:lnTo>
                          <a:pt x="52002" y="20675"/>
                        </a:lnTo>
                        <a:lnTo>
                          <a:pt x="16188" y="0"/>
                        </a:lnTo>
                        <a:close/>
                      </a:path>
                    </a:pathLst>
                  </a:custGeom>
                  <a:solidFill>
                    <a:srgbClr val="7D491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891" name="Google Shape;2891;p54"/>
                  <p:cNvSpPr/>
                  <p:nvPr/>
                </p:nvSpPr>
                <p:spPr>
                  <a:xfrm>
                    <a:off x="3885388" y="713975"/>
                    <a:ext cx="4254975" cy="2771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43" h="88874" extrusionOk="0">
                        <a:moveTo>
                          <a:pt x="112030" y="0"/>
                        </a:moveTo>
                        <a:lnTo>
                          <a:pt x="73971" y="22225"/>
                        </a:lnTo>
                        <a:cubicBezTo>
                          <a:pt x="73698" y="22380"/>
                          <a:pt x="73425" y="22530"/>
                          <a:pt x="73147" y="22664"/>
                        </a:cubicBezTo>
                        <a:lnTo>
                          <a:pt x="70698" y="23872"/>
                        </a:lnTo>
                        <a:cubicBezTo>
                          <a:pt x="69954" y="24236"/>
                          <a:pt x="69249" y="24669"/>
                          <a:pt x="68591" y="25167"/>
                        </a:cubicBezTo>
                        <a:cubicBezTo>
                          <a:pt x="67783" y="25776"/>
                          <a:pt x="66906" y="26290"/>
                          <a:pt x="65981" y="26696"/>
                        </a:cubicBezTo>
                        <a:lnTo>
                          <a:pt x="64762" y="27231"/>
                        </a:lnTo>
                        <a:cubicBezTo>
                          <a:pt x="64297" y="27439"/>
                          <a:pt x="63837" y="27675"/>
                          <a:pt x="63398" y="27931"/>
                        </a:cubicBezTo>
                        <a:lnTo>
                          <a:pt x="60222" y="29803"/>
                        </a:lnTo>
                        <a:lnTo>
                          <a:pt x="33146" y="45376"/>
                        </a:lnTo>
                        <a:lnTo>
                          <a:pt x="29750" y="47482"/>
                        </a:lnTo>
                        <a:cubicBezTo>
                          <a:pt x="29365" y="47718"/>
                          <a:pt x="28964" y="47932"/>
                          <a:pt x="28552" y="48119"/>
                        </a:cubicBezTo>
                        <a:lnTo>
                          <a:pt x="28301" y="48237"/>
                        </a:lnTo>
                        <a:cubicBezTo>
                          <a:pt x="27520" y="48595"/>
                          <a:pt x="26782" y="49044"/>
                          <a:pt x="26108" y="49573"/>
                        </a:cubicBezTo>
                        <a:cubicBezTo>
                          <a:pt x="25520" y="50039"/>
                          <a:pt x="24884" y="50440"/>
                          <a:pt x="24215" y="50771"/>
                        </a:cubicBezTo>
                        <a:lnTo>
                          <a:pt x="19969" y="52873"/>
                        </a:lnTo>
                        <a:cubicBezTo>
                          <a:pt x="19622" y="53044"/>
                          <a:pt x="19279" y="53237"/>
                          <a:pt x="18953" y="53445"/>
                        </a:cubicBezTo>
                        <a:lnTo>
                          <a:pt x="14039" y="56574"/>
                        </a:lnTo>
                        <a:lnTo>
                          <a:pt x="1" y="64681"/>
                        </a:lnTo>
                        <a:lnTo>
                          <a:pt x="1" y="88874"/>
                        </a:lnTo>
                        <a:lnTo>
                          <a:pt x="136443" y="10102"/>
                        </a:lnTo>
                        <a:lnTo>
                          <a:pt x="136443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892" name="Google Shape;2892;p54"/>
                <p:cNvSpPr/>
                <p:nvPr/>
              </p:nvSpPr>
              <p:spPr>
                <a:xfrm>
                  <a:off x="4410387" y="1638860"/>
                  <a:ext cx="569220" cy="40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3" h="12916" extrusionOk="0">
                      <a:moveTo>
                        <a:pt x="22" y="1"/>
                      </a:moveTo>
                      <a:cubicBezTo>
                        <a:pt x="348" y="535"/>
                        <a:pt x="476" y="1182"/>
                        <a:pt x="386" y="1803"/>
                      </a:cubicBezTo>
                      <a:cubicBezTo>
                        <a:pt x="390" y="1637"/>
                        <a:pt x="236" y="1491"/>
                        <a:pt x="78" y="1491"/>
                      </a:cubicBezTo>
                      <a:cubicBezTo>
                        <a:pt x="52" y="1491"/>
                        <a:pt x="26" y="1495"/>
                        <a:pt x="1" y="1503"/>
                      </a:cubicBezTo>
                      <a:cubicBezTo>
                        <a:pt x="503" y="2006"/>
                        <a:pt x="771" y="2370"/>
                        <a:pt x="621" y="3065"/>
                      </a:cubicBezTo>
                      <a:cubicBezTo>
                        <a:pt x="612" y="3053"/>
                        <a:pt x="602" y="3048"/>
                        <a:pt x="591" y="3048"/>
                      </a:cubicBezTo>
                      <a:cubicBezTo>
                        <a:pt x="533" y="3048"/>
                        <a:pt x="459" y="3202"/>
                        <a:pt x="404" y="3202"/>
                      </a:cubicBezTo>
                      <a:cubicBezTo>
                        <a:pt x="394" y="3202"/>
                        <a:pt x="384" y="3196"/>
                        <a:pt x="375" y="3182"/>
                      </a:cubicBezTo>
                      <a:lnTo>
                        <a:pt x="375" y="3182"/>
                      </a:lnTo>
                      <a:cubicBezTo>
                        <a:pt x="482" y="3348"/>
                        <a:pt x="583" y="3514"/>
                        <a:pt x="690" y="3680"/>
                      </a:cubicBezTo>
                      <a:cubicBezTo>
                        <a:pt x="867" y="3963"/>
                        <a:pt x="1043" y="4241"/>
                        <a:pt x="1257" y="4493"/>
                      </a:cubicBezTo>
                      <a:cubicBezTo>
                        <a:pt x="1813" y="5129"/>
                        <a:pt x="2589" y="5525"/>
                        <a:pt x="3348" y="5899"/>
                      </a:cubicBezTo>
                      <a:lnTo>
                        <a:pt x="15963" y="12915"/>
                      </a:lnTo>
                      <a:lnTo>
                        <a:pt x="16402" y="12338"/>
                      </a:lnTo>
                      <a:lnTo>
                        <a:pt x="17851" y="12915"/>
                      </a:lnTo>
                      <a:cubicBezTo>
                        <a:pt x="17851" y="12915"/>
                        <a:pt x="18252" y="11552"/>
                        <a:pt x="17878" y="11375"/>
                      </a:cubicBezTo>
                      <a:lnTo>
                        <a:pt x="17878" y="11375"/>
                      </a:lnTo>
                      <a:cubicBezTo>
                        <a:pt x="17857" y="11589"/>
                        <a:pt x="17627" y="11792"/>
                        <a:pt x="17445" y="11894"/>
                      </a:cubicBezTo>
                      <a:cubicBezTo>
                        <a:pt x="17397" y="11487"/>
                        <a:pt x="17493" y="11060"/>
                        <a:pt x="17718" y="10723"/>
                      </a:cubicBezTo>
                      <a:cubicBezTo>
                        <a:pt x="17686" y="10714"/>
                        <a:pt x="17655" y="10709"/>
                        <a:pt x="17623" y="10709"/>
                      </a:cubicBezTo>
                      <a:cubicBezTo>
                        <a:pt x="17415" y="10709"/>
                        <a:pt x="17209" y="10895"/>
                        <a:pt x="17209" y="11113"/>
                      </a:cubicBezTo>
                      <a:cubicBezTo>
                        <a:pt x="17177" y="10787"/>
                        <a:pt x="17300" y="10354"/>
                        <a:pt x="17525" y="10124"/>
                      </a:cubicBezTo>
                      <a:lnTo>
                        <a:pt x="17525" y="10124"/>
                      </a:lnTo>
                      <a:cubicBezTo>
                        <a:pt x="16990" y="10290"/>
                        <a:pt x="16514" y="10653"/>
                        <a:pt x="16327" y="11193"/>
                      </a:cubicBezTo>
                      <a:cubicBezTo>
                        <a:pt x="16263" y="10808"/>
                        <a:pt x="16204" y="10429"/>
                        <a:pt x="16140" y="10044"/>
                      </a:cubicBezTo>
                      <a:cubicBezTo>
                        <a:pt x="15974" y="10156"/>
                        <a:pt x="15803" y="10263"/>
                        <a:pt x="15632" y="10375"/>
                      </a:cubicBezTo>
                      <a:cubicBezTo>
                        <a:pt x="15680" y="10135"/>
                        <a:pt x="15723" y="9894"/>
                        <a:pt x="15771" y="9653"/>
                      </a:cubicBezTo>
                      <a:lnTo>
                        <a:pt x="15771" y="9653"/>
                      </a:lnTo>
                      <a:cubicBezTo>
                        <a:pt x="15290" y="9749"/>
                        <a:pt x="14744" y="9969"/>
                        <a:pt x="14402" y="10322"/>
                      </a:cubicBezTo>
                      <a:cubicBezTo>
                        <a:pt x="14434" y="10044"/>
                        <a:pt x="14471" y="9766"/>
                        <a:pt x="14509" y="9482"/>
                      </a:cubicBezTo>
                      <a:lnTo>
                        <a:pt x="14509" y="9482"/>
                      </a:lnTo>
                      <a:cubicBezTo>
                        <a:pt x="14359" y="9650"/>
                        <a:pt x="14158" y="9718"/>
                        <a:pt x="13944" y="9718"/>
                      </a:cubicBezTo>
                      <a:cubicBezTo>
                        <a:pt x="13906" y="9718"/>
                        <a:pt x="13868" y="9716"/>
                        <a:pt x="13830" y="9712"/>
                      </a:cubicBezTo>
                      <a:cubicBezTo>
                        <a:pt x="13894" y="9471"/>
                        <a:pt x="14199" y="9129"/>
                        <a:pt x="14418" y="9033"/>
                      </a:cubicBezTo>
                      <a:cubicBezTo>
                        <a:pt x="14169" y="8917"/>
                        <a:pt x="13896" y="8858"/>
                        <a:pt x="13623" y="8858"/>
                      </a:cubicBezTo>
                      <a:cubicBezTo>
                        <a:pt x="13344" y="8858"/>
                        <a:pt x="13065" y="8919"/>
                        <a:pt x="12814" y="9044"/>
                      </a:cubicBezTo>
                      <a:lnTo>
                        <a:pt x="12803" y="8418"/>
                      </a:lnTo>
                      <a:cubicBezTo>
                        <a:pt x="12616" y="8429"/>
                        <a:pt x="12450" y="8589"/>
                        <a:pt x="12423" y="8776"/>
                      </a:cubicBezTo>
                      <a:cubicBezTo>
                        <a:pt x="12354" y="8461"/>
                        <a:pt x="12284" y="8151"/>
                        <a:pt x="12215" y="7840"/>
                      </a:cubicBezTo>
                      <a:cubicBezTo>
                        <a:pt x="11942" y="7985"/>
                        <a:pt x="11739" y="8247"/>
                        <a:pt x="11669" y="8552"/>
                      </a:cubicBezTo>
                      <a:cubicBezTo>
                        <a:pt x="11418" y="8172"/>
                        <a:pt x="11220" y="7755"/>
                        <a:pt x="11086" y="7322"/>
                      </a:cubicBezTo>
                      <a:cubicBezTo>
                        <a:pt x="11081" y="7530"/>
                        <a:pt x="11076" y="7755"/>
                        <a:pt x="10953" y="7926"/>
                      </a:cubicBezTo>
                      <a:cubicBezTo>
                        <a:pt x="10880" y="8024"/>
                        <a:pt x="10752" y="8087"/>
                        <a:pt x="10635" y="8087"/>
                      </a:cubicBezTo>
                      <a:cubicBezTo>
                        <a:pt x="10554" y="8087"/>
                        <a:pt x="10479" y="8057"/>
                        <a:pt x="10429" y="7990"/>
                      </a:cubicBezTo>
                      <a:cubicBezTo>
                        <a:pt x="10370" y="7915"/>
                        <a:pt x="10359" y="7814"/>
                        <a:pt x="10354" y="7717"/>
                      </a:cubicBezTo>
                      <a:cubicBezTo>
                        <a:pt x="10332" y="7498"/>
                        <a:pt x="10311" y="7284"/>
                        <a:pt x="10295" y="7065"/>
                      </a:cubicBezTo>
                      <a:cubicBezTo>
                        <a:pt x="10129" y="7236"/>
                        <a:pt x="9969" y="7402"/>
                        <a:pt x="9808" y="7573"/>
                      </a:cubicBezTo>
                      <a:cubicBezTo>
                        <a:pt x="9921" y="7364"/>
                        <a:pt x="10033" y="7156"/>
                        <a:pt x="10145" y="6947"/>
                      </a:cubicBezTo>
                      <a:cubicBezTo>
                        <a:pt x="10225" y="6798"/>
                        <a:pt x="10311" y="6642"/>
                        <a:pt x="10306" y="6471"/>
                      </a:cubicBezTo>
                      <a:cubicBezTo>
                        <a:pt x="10306" y="6211"/>
                        <a:pt x="10059" y="5991"/>
                        <a:pt x="9811" y="5991"/>
                      </a:cubicBezTo>
                      <a:cubicBezTo>
                        <a:pt x="9774" y="5991"/>
                        <a:pt x="9737" y="5996"/>
                        <a:pt x="9701" y="6006"/>
                      </a:cubicBezTo>
                      <a:cubicBezTo>
                        <a:pt x="9493" y="6070"/>
                        <a:pt x="9359" y="6290"/>
                        <a:pt x="9364" y="6509"/>
                      </a:cubicBezTo>
                      <a:cubicBezTo>
                        <a:pt x="9332" y="6391"/>
                        <a:pt x="9300" y="6279"/>
                        <a:pt x="9268" y="6167"/>
                      </a:cubicBezTo>
                      <a:cubicBezTo>
                        <a:pt x="8931" y="6375"/>
                        <a:pt x="9006" y="6263"/>
                        <a:pt x="8669" y="6471"/>
                      </a:cubicBezTo>
                      <a:cubicBezTo>
                        <a:pt x="8696" y="6421"/>
                        <a:pt x="8666" y="6410"/>
                        <a:pt x="8616" y="6410"/>
                      </a:cubicBezTo>
                      <a:cubicBezTo>
                        <a:pt x="8582" y="6410"/>
                        <a:pt x="8539" y="6415"/>
                        <a:pt x="8499" y="6415"/>
                      </a:cubicBezTo>
                      <a:cubicBezTo>
                        <a:pt x="8434" y="6415"/>
                        <a:pt x="8376" y="6403"/>
                        <a:pt x="8370" y="6343"/>
                      </a:cubicBezTo>
                      <a:cubicBezTo>
                        <a:pt x="8354" y="6183"/>
                        <a:pt x="8241" y="6027"/>
                        <a:pt x="8092" y="6011"/>
                      </a:cubicBezTo>
                      <a:cubicBezTo>
                        <a:pt x="8081" y="6010"/>
                        <a:pt x="8070" y="6009"/>
                        <a:pt x="8060" y="6009"/>
                      </a:cubicBezTo>
                      <a:cubicBezTo>
                        <a:pt x="7937" y="6009"/>
                        <a:pt x="7824" y="6118"/>
                        <a:pt x="7824" y="6236"/>
                      </a:cubicBezTo>
                      <a:cubicBezTo>
                        <a:pt x="7765" y="5926"/>
                        <a:pt x="7872" y="5578"/>
                        <a:pt x="8097" y="5364"/>
                      </a:cubicBezTo>
                      <a:lnTo>
                        <a:pt x="8097" y="5364"/>
                      </a:lnTo>
                      <a:cubicBezTo>
                        <a:pt x="7760" y="5525"/>
                        <a:pt x="7364" y="5589"/>
                        <a:pt x="7027" y="5755"/>
                      </a:cubicBezTo>
                      <a:cubicBezTo>
                        <a:pt x="6867" y="5279"/>
                        <a:pt x="6707" y="4803"/>
                        <a:pt x="6546" y="4322"/>
                      </a:cubicBezTo>
                      <a:cubicBezTo>
                        <a:pt x="6493" y="4530"/>
                        <a:pt x="6439" y="4739"/>
                        <a:pt x="6380" y="4947"/>
                      </a:cubicBezTo>
                      <a:cubicBezTo>
                        <a:pt x="6241" y="4867"/>
                        <a:pt x="6166" y="4669"/>
                        <a:pt x="6225" y="4514"/>
                      </a:cubicBezTo>
                      <a:lnTo>
                        <a:pt x="6225" y="4514"/>
                      </a:lnTo>
                      <a:cubicBezTo>
                        <a:pt x="5926" y="4712"/>
                        <a:pt x="5626" y="4910"/>
                        <a:pt x="5327" y="5108"/>
                      </a:cubicBezTo>
                      <a:cubicBezTo>
                        <a:pt x="5359" y="4819"/>
                        <a:pt x="5391" y="4530"/>
                        <a:pt x="5423" y="4241"/>
                      </a:cubicBezTo>
                      <a:lnTo>
                        <a:pt x="5423" y="4241"/>
                      </a:lnTo>
                      <a:cubicBezTo>
                        <a:pt x="5279" y="4306"/>
                        <a:pt x="5134" y="4370"/>
                        <a:pt x="4990" y="4434"/>
                      </a:cubicBezTo>
                      <a:cubicBezTo>
                        <a:pt x="5188" y="4076"/>
                        <a:pt x="5386" y="3723"/>
                        <a:pt x="5584" y="3370"/>
                      </a:cubicBezTo>
                      <a:lnTo>
                        <a:pt x="5584" y="3370"/>
                      </a:lnTo>
                      <a:cubicBezTo>
                        <a:pt x="5108" y="3461"/>
                        <a:pt x="4637" y="3557"/>
                        <a:pt x="4166" y="3648"/>
                      </a:cubicBezTo>
                      <a:cubicBezTo>
                        <a:pt x="4257" y="3375"/>
                        <a:pt x="4519" y="3182"/>
                        <a:pt x="4792" y="3166"/>
                      </a:cubicBezTo>
                      <a:cubicBezTo>
                        <a:pt x="4300" y="3166"/>
                        <a:pt x="3808" y="3316"/>
                        <a:pt x="3386" y="3584"/>
                      </a:cubicBezTo>
                      <a:cubicBezTo>
                        <a:pt x="3509" y="3445"/>
                        <a:pt x="3707" y="3316"/>
                        <a:pt x="3813" y="3225"/>
                      </a:cubicBezTo>
                      <a:lnTo>
                        <a:pt x="3813" y="3225"/>
                      </a:lnTo>
                      <a:cubicBezTo>
                        <a:pt x="3412" y="3375"/>
                        <a:pt x="3011" y="3519"/>
                        <a:pt x="2610" y="3669"/>
                      </a:cubicBezTo>
                      <a:cubicBezTo>
                        <a:pt x="2600" y="3215"/>
                        <a:pt x="2589" y="2755"/>
                        <a:pt x="2573" y="2295"/>
                      </a:cubicBezTo>
                      <a:cubicBezTo>
                        <a:pt x="2434" y="2477"/>
                        <a:pt x="2295" y="2653"/>
                        <a:pt x="2156" y="2830"/>
                      </a:cubicBezTo>
                      <a:cubicBezTo>
                        <a:pt x="2091" y="2455"/>
                        <a:pt x="2027" y="2081"/>
                        <a:pt x="1963" y="1707"/>
                      </a:cubicBezTo>
                      <a:cubicBezTo>
                        <a:pt x="1862" y="1942"/>
                        <a:pt x="1755" y="2177"/>
                        <a:pt x="1653" y="2412"/>
                      </a:cubicBezTo>
                      <a:cubicBezTo>
                        <a:pt x="1567" y="1899"/>
                        <a:pt x="1321" y="1412"/>
                        <a:pt x="958" y="1038"/>
                      </a:cubicBezTo>
                      <a:lnTo>
                        <a:pt x="958" y="1038"/>
                      </a:lnTo>
                      <a:cubicBezTo>
                        <a:pt x="979" y="1108"/>
                        <a:pt x="1006" y="1172"/>
                        <a:pt x="1027" y="1241"/>
                      </a:cubicBezTo>
                      <a:cubicBezTo>
                        <a:pt x="824" y="744"/>
                        <a:pt x="471" y="305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3" name="Google Shape;2893;p54"/>
              <p:cNvSpPr/>
              <p:nvPr/>
            </p:nvSpPr>
            <p:spPr>
              <a:xfrm>
                <a:off x="5350802" y="1374692"/>
                <a:ext cx="759479" cy="474012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5200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17"/>
                      <a:pt x="23338" y="215"/>
                      <a:pt x="23429" y="482"/>
                    </a:cubicBezTo>
                    <a:cubicBezTo>
                      <a:pt x="22953" y="391"/>
                      <a:pt x="22482" y="300"/>
                      <a:pt x="22012" y="204"/>
                    </a:cubicBezTo>
                    <a:lnTo>
                      <a:pt x="22012" y="204"/>
                    </a:lnTo>
                    <a:cubicBezTo>
                      <a:pt x="22209" y="557"/>
                      <a:pt x="22407" y="915"/>
                      <a:pt x="22605" y="1268"/>
                    </a:cubicBezTo>
                    <a:cubicBezTo>
                      <a:pt x="22461" y="1204"/>
                      <a:pt x="22316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5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4"/>
                      <a:pt x="21354" y="1701"/>
                      <a:pt x="21209" y="1782"/>
                    </a:cubicBezTo>
                    <a:cubicBezTo>
                      <a:pt x="21156" y="1573"/>
                      <a:pt x="21102" y="1365"/>
                      <a:pt x="21049" y="1161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65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6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3" y="2846"/>
                    </a:cubicBezTo>
                    <a:cubicBezTo>
                      <a:pt x="19354" y="2862"/>
                      <a:pt x="19236" y="3017"/>
                      <a:pt x="19225" y="3177"/>
                    </a:cubicBezTo>
                    <a:cubicBezTo>
                      <a:pt x="19219" y="3238"/>
                      <a:pt x="19161" y="3250"/>
                      <a:pt x="19097" y="3250"/>
                    </a:cubicBezTo>
                    <a:cubicBezTo>
                      <a:pt x="19056" y="3250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4" y="3097"/>
                      <a:pt x="18664" y="3209"/>
                      <a:pt x="18322" y="3001"/>
                    </a:cubicBezTo>
                    <a:cubicBezTo>
                      <a:pt x="18290" y="3113"/>
                      <a:pt x="18263" y="3226"/>
                      <a:pt x="18231" y="3343"/>
                    </a:cubicBezTo>
                    <a:cubicBezTo>
                      <a:pt x="18231" y="3316"/>
                      <a:pt x="18225" y="3305"/>
                      <a:pt x="18214" y="3305"/>
                    </a:cubicBezTo>
                    <a:cubicBezTo>
                      <a:pt x="18140" y="3305"/>
                      <a:pt x="17835" y="3910"/>
                      <a:pt x="17835" y="3910"/>
                    </a:cubicBezTo>
                    <a:lnTo>
                      <a:pt x="17284" y="3311"/>
                    </a:lnTo>
                    <a:lnTo>
                      <a:pt x="17284" y="3311"/>
                    </a:lnTo>
                    <a:cubicBezTo>
                      <a:pt x="17284" y="3311"/>
                      <a:pt x="17364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42"/>
                      <a:pt x="17461" y="4070"/>
                      <a:pt x="17300" y="3899"/>
                    </a:cubicBezTo>
                    <a:cubicBezTo>
                      <a:pt x="17284" y="4119"/>
                      <a:pt x="17263" y="4338"/>
                      <a:pt x="17241" y="4552"/>
                    </a:cubicBezTo>
                    <a:cubicBezTo>
                      <a:pt x="17236" y="4648"/>
                      <a:pt x="17220" y="4750"/>
                      <a:pt x="17167" y="4824"/>
                    </a:cubicBezTo>
                    <a:cubicBezTo>
                      <a:pt x="17116" y="4892"/>
                      <a:pt x="17040" y="4921"/>
                      <a:pt x="16959" y="4921"/>
                    </a:cubicBezTo>
                    <a:cubicBezTo>
                      <a:pt x="16840" y="4921"/>
                      <a:pt x="16712" y="4859"/>
                      <a:pt x="16642" y="4760"/>
                    </a:cubicBezTo>
                    <a:cubicBezTo>
                      <a:pt x="16519" y="4589"/>
                      <a:pt x="16514" y="4370"/>
                      <a:pt x="16509" y="4161"/>
                    </a:cubicBezTo>
                    <a:cubicBezTo>
                      <a:pt x="16370" y="4595"/>
                      <a:pt x="16172" y="5006"/>
                      <a:pt x="15926" y="5386"/>
                    </a:cubicBezTo>
                    <a:cubicBezTo>
                      <a:pt x="15856" y="5081"/>
                      <a:pt x="15648" y="4819"/>
                      <a:pt x="15380" y="4675"/>
                    </a:cubicBezTo>
                    <a:cubicBezTo>
                      <a:pt x="15311" y="4985"/>
                      <a:pt x="15236" y="5300"/>
                      <a:pt x="15166" y="5611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76" y="5878"/>
                    </a:lnTo>
                    <a:cubicBezTo>
                      <a:pt x="14523" y="5756"/>
                      <a:pt x="14243" y="5694"/>
                      <a:pt x="13962" y="5694"/>
                    </a:cubicBezTo>
                    <a:cubicBezTo>
                      <a:pt x="13691" y="5694"/>
                      <a:pt x="13419" y="5752"/>
                      <a:pt x="13172" y="5867"/>
                    </a:cubicBezTo>
                    <a:cubicBezTo>
                      <a:pt x="13396" y="5969"/>
                      <a:pt x="13701" y="6306"/>
                      <a:pt x="13760" y="6552"/>
                    </a:cubicBezTo>
                    <a:cubicBezTo>
                      <a:pt x="13723" y="6556"/>
                      <a:pt x="13687" y="6558"/>
                      <a:pt x="13651" y="6558"/>
                    </a:cubicBezTo>
                    <a:cubicBezTo>
                      <a:pt x="13435" y="6558"/>
                      <a:pt x="13233" y="6487"/>
                      <a:pt x="13086" y="6322"/>
                    </a:cubicBezTo>
                    <a:lnTo>
                      <a:pt x="13086" y="6322"/>
                    </a:lnTo>
                    <a:cubicBezTo>
                      <a:pt x="13118" y="6600"/>
                      <a:pt x="13156" y="6878"/>
                      <a:pt x="13193" y="7161"/>
                    </a:cubicBezTo>
                    <a:cubicBezTo>
                      <a:pt x="12851" y="6808"/>
                      <a:pt x="12300" y="6584"/>
                      <a:pt x="11824" y="6488"/>
                    </a:cubicBezTo>
                    <a:lnTo>
                      <a:pt x="11824" y="6488"/>
                    </a:lnTo>
                    <a:cubicBezTo>
                      <a:pt x="11867" y="6734"/>
                      <a:pt x="11915" y="6969"/>
                      <a:pt x="11963" y="7210"/>
                    </a:cubicBezTo>
                    <a:cubicBezTo>
                      <a:pt x="11792" y="7103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5" y="7124"/>
                      <a:pt x="10065" y="6958"/>
                    </a:cubicBezTo>
                    <a:lnTo>
                      <a:pt x="10065" y="6958"/>
                    </a:lnTo>
                    <a:cubicBezTo>
                      <a:pt x="10289" y="7188"/>
                      <a:pt x="10412" y="7621"/>
                      <a:pt x="10386" y="7948"/>
                    </a:cubicBezTo>
                    <a:cubicBezTo>
                      <a:pt x="10386" y="7731"/>
                      <a:pt x="10184" y="7547"/>
                      <a:pt x="9978" y="7547"/>
                    </a:cubicBezTo>
                    <a:cubicBezTo>
                      <a:pt x="9944" y="7547"/>
                      <a:pt x="9911" y="7552"/>
                      <a:pt x="9878" y="7562"/>
                    </a:cubicBezTo>
                    <a:cubicBezTo>
                      <a:pt x="10102" y="7899"/>
                      <a:pt x="10198" y="8322"/>
                      <a:pt x="10145" y="8734"/>
                    </a:cubicBezTo>
                    <a:cubicBezTo>
                      <a:pt x="9968" y="8632"/>
                      <a:pt x="9739" y="8423"/>
                      <a:pt x="9717" y="8210"/>
                    </a:cubicBezTo>
                    <a:cubicBezTo>
                      <a:pt x="9343" y="8386"/>
                      <a:pt x="9102" y="8835"/>
                      <a:pt x="9161" y="9252"/>
                    </a:cubicBezTo>
                    <a:cubicBezTo>
                      <a:pt x="8902" y="8955"/>
                      <a:pt x="8541" y="8813"/>
                      <a:pt x="8162" y="8813"/>
                    </a:cubicBezTo>
                    <a:cubicBezTo>
                      <a:pt x="8064" y="8813"/>
                      <a:pt x="7965" y="8822"/>
                      <a:pt x="7867" y="8841"/>
                    </a:cubicBezTo>
                    <a:cubicBezTo>
                      <a:pt x="8033" y="8948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2"/>
                      <a:pt x="7300" y="9996"/>
                      <a:pt x="7380" y="10252"/>
                    </a:cubicBezTo>
                    <a:cubicBezTo>
                      <a:pt x="7402" y="10322"/>
                      <a:pt x="7268" y="10354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1" y="10388"/>
                      <a:pt x="7011" y="10354"/>
                    </a:cubicBezTo>
                    <a:cubicBezTo>
                      <a:pt x="7097" y="10188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80"/>
                      <a:pt x="6487" y="9691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7"/>
                      <a:pt x="6353" y="10525"/>
                      <a:pt x="6193" y="10563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7"/>
                    </a:cubicBezTo>
                    <a:lnTo>
                      <a:pt x="5150" y="10247"/>
                    </a:lnTo>
                    <a:cubicBezTo>
                      <a:pt x="5204" y="10637"/>
                      <a:pt x="5257" y="11028"/>
                      <a:pt x="5305" y="11424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5" y="11337"/>
                      <a:pt x="4722" y="11135"/>
                    </a:cubicBezTo>
                    <a:cubicBezTo>
                      <a:pt x="4696" y="11327"/>
                      <a:pt x="4664" y="11514"/>
                      <a:pt x="4637" y="11702"/>
                    </a:cubicBezTo>
                    <a:cubicBezTo>
                      <a:pt x="4161" y="11204"/>
                      <a:pt x="3524" y="10862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05" y="11247"/>
                      <a:pt x="3401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0"/>
                      <a:pt x="2587" y="11965"/>
                      <a:pt x="2531" y="11965"/>
                    </a:cubicBezTo>
                    <a:cubicBezTo>
                      <a:pt x="2443" y="11965"/>
                      <a:pt x="2359" y="12003"/>
                      <a:pt x="2327" y="12081"/>
                    </a:cubicBezTo>
                    <a:cubicBezTo>
                      <a:pt x="2294" y="12140"/>
                      <a:pt x="2300" y="12204"/>
                      <a:pt x="2305" y="12263"/>
                    </a:cubicBezTo>
                    <a:cubicBezTo>
                      <a:pt x="2316" y="12450"/>
                      <a:pt x="2321" y="12632"/>
                      <a:pt x="2332" y="12819"/>
                    </a:cubicBezTo>
                    <a:cubicBezTo>
                      <a:pt x="2321" y="12819"/>
                      <a:pt x="2305" y="12825"/>
                      <a:pt x="2289" y="12825"/>
                    </a:cubicBezTo>
                    <a:cubicBezTo>
                      <a:pt x="1824" y="12408"/>
                      <a:pt x="1220" y="12162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07" y="12728"/>
                      <a:pt x="1289" y="13001"/>
                    </a:cubicBezTo>
                    <a:cubicBezTo>
                      <a:pt x="1102" y="12889"/>
                      <a:pt x="915" y="12777"/>
                      <a:pt x="728" y="12659"/>
                    </a:cubicBezTo>
                    <a:cubicBezTo>
                      <a:pt x="717" y="12809"/>
                      <a:pt x="706" y="12953"/>
                      <a:pt x="696" y="13103"/>
                    </a:cubicBezTo>
                    <a:cubicBezTo>
                      <a:pt x="535" y="12857"/>
                      <a:pt x="278" y="12680"/>
                      <a:pt x="0" y="12616"/>
                    </a:cubicBezTo>
                    <a:lnTo>
                      <a:pt x="0" y="12616"/>
                    </a:lnTo>
                    <a:cubicBezTo>
                      <a:pt x="48" y="12787"/>
                      <a:pt x="583" y="14108"/>
                      <a:pt x="209" y="14269"/>
                    </a:cubicBezTo>
                    <a:lnTo>
                      <a:pt x="1455" y="15199"/>
                    </a:lnTo>
                    <a:lnTo>
                      <a:pt x="5444" y="13263"/>
                    </a:lnTo>
                    <a:lnTo>
                      <a:pt x="24300" y="2707"/>
                    </a:lnTo>
                    <a:lnTo>
                      <a:pt x="24354" y="520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4"/>
              <p:cNvSpPr/>
              <p:nvPr/>
            </p:nvSpPr>
            <p:spPr>
              <a:xfrm>
                <a:off x="4277976" y="1997425"/>
                <a:ext cx="759479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4" extrusionOk="0">
                    <a:moveTo>
                      <a:pt x="22803" y="0"/>
                    </a:moveTo>
                    <a:lnTo>
                      <a:pt x="22803" y="0"/>
                    </a:lnTo>
                    <a:cubicBezTo>
                      <a:pt x="23076" y="22"/>
                      <a:pt x="23338" y="214"/>
                      <a:pt x="23429" y="481"/>
                    </a:cubicBezTo>
                    <a:cubicBezTo>
                      <a:pt x="22953" y="391"/>
                      <a:pt x="22482" y="300"/>
                      <a:pt x="22012" y="209"/>
                    </a:cubicBezTo>
                    <a:lnTo>
                      <a:pt x="22012" y="209"/>
                    </a:lnTo>
                    <a:cubicBezTo>
                      <a:pt x="22210" y="562"/>
                      <a:pt x="22407" y="915"/>
                      <a:pt x="22605" y="1268"/>
                    </a:cubicBezTo>
                    <a:cubicBezTo>
                      <a:pt x="22461" y="1203"/>
                      <a:pt x="22316" y="1139"/>
                      <a:pt x="22172" y="1075"/>
                    </a:cubicBezTo>
                    <a:lnTo>
                      <a:pt x="22172" y="1075"/>
                    </a:lnTo>
                    <a:cubicBezTo>
                      <a:pt x="22204" y="1364"/>
                      <a:pt x="22236" y="1653"/>
                      <a:pt x="22263" y="1941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3"/>
                      <a:pt x="21354" y="1701"/>
                      <a:pt x="21210" y="1781"/>
                    </a:cubicBezTo>
                    <a:cubicBezTo>
                      <a:pt x="21156" y="1572"/>
                      <a:pt x="21103" y="1369"/>
                      <a:pt x="21049" y="1161"/>
                    </a:cubicBezTo>
                    <a:cubicBezTo>
                      <a:pt x="20883" y="1637"/>
                      <a:pt x="20728" y="2113"/>
                      <a:pt x="20568" y="2588"/>
                    </a:cubicBezTo>
                    <a:cubicBezTo>
                      <a:pt x="20231" y="2423"/>
                      <a:pt x="19830" y="2364"/>
                      <a:pt x="19498" y="2198"/>
                    </a:cubicBezTo>
                    <a:lnTo>
                      <a:pt x="19498" y="2198"/>
                    </a:lnTo>
                    <a:cubicBezTo>
                      <a:pt x="19723" y="2417"/>
                      <a:pt x="19830" y="2765"/>
                      <a:pt x="19771" y="3080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5"/>
                    </a:cubicBezTo>
                    <a:cubicBezTo>
                      <a:pt x="19354" y="2861"/>
                      <a:pt x="19236" y="3016"/>
                      <a:pt x="19225" y="3177"/>
                    </a:cubicBezTo>
                    <a:cubicBezTo>
                      <a:pt x="19217" y="3237"/>
                      <a:pt x="19158" y="3249"/>
                      <a:pt x="19094" y="3249"/>
                    </a:cubicBezTo>
                    <a:cubicBezTo>
                      <a:pt x="19053" y="3249"/>
                      <a:pt x="19010" y="3244"/>
                      <a:pt x="18976" y="3244"/>
                    </a:cubicBezTo>
                    <a:cubicBezTo>
                      <a:pt x="18926" y="3244"/>
                      <a:pt x="18895" y="3254"/>
                      <a:pt x="18921" y="3305"/>
                    </a:cubicBezTo>
                    <a:cubicBezTo>
                      <a:pt x="18584" y="3096"/>
                      <a:pt x="18664" y="3209"/>
                      <a:pt x="18322" y="3000"/>
                    </a:cubicBezTo>
                    <a:cubicBezTo>
                      <a:pt x="18290" y="3113"/>
                      <a:pt x="18263" y="3225"/>
                      <a:pt x="18231" y="3342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09"/>
                      <a:pt x="17835" y="3909"/>
                    </a:cubicBezTo>
                    <a:lnTo>
                      <a:pt x="17284" y="3310"/>
                    </a:lnTo>
                    <a:lnTo>
                      <a:pt x="17284" y="3310"/>
                    </a:lnTo>
                    <a:cubicBezTo>
                      <a:pt x="17284" y="3310"/>
                      <a:pt x="17365" y="3631"/>
                      <a:pt x="17445" y="3781"/>
                    </a:cubicBezTo>
                    <a:cubicBezTo>
                      <a:pt x="17557" y="3990"/>
                      <a:pt x="17675" y="4198"/>
                      <a:pt x="17787" y="4407"/>
                    </a:cubicBezTo>
                    <a:cubicBezTo>
                      <a:pt x="17621" y="4241"/>
                      <a:pt x="17461" y="4070"/>
                      <a:pt x="17300" y="3904"/>
                    </a:cubicBezTo>
                    <a:cubicBezTo>
                      <a:pt x="17284" y="4118"/>
                      <a:pt x="17263" y="4337"/>
                      <a:pt x="17241" y="4551"/>
                    </a:cubicBezTo>
                    <a:cubicBezTo>
                      <a:pt x="17236" y="4647"/>
                      <a:pt x="17220" y="4749"/>
                      <a:pt x="17167" y="4824"/>
                    </a:cubicBezTo>
                    <a:cubicBezTo>
                      <a:pt x="17114" y="4891"/>
                      <a:pt x="17038" y="4921"/>
                      <a:pt x="16956" y="4921"/>
                    </a:cubicBezTo>
                    <a:cubicBezTo>
                      <a:pt x="16838" y="4921"/>
                      <a:pt x="16710" y="4858"/>
                      <a:pt x="16637" y="4760"/>
                    </a:cubicBezTo>
                    <a:cubicBezTo>
                      <a:pt x="16520" y="4588"/>
                      <a:pt x="16514" y="4369"/>
                      <a:pt x="16509" y="4161"/>
                    </a:cubicBezTo>
                    <a:cubicBezTo>
                      <a:pt x="16370" y="4594"/>
                      <a:pt x="16172" y="5006"/>
                      <a:pt x="15926" y="5385"/>
                    </a:cubicBezTo>
                    <a:cubicBezTo>
                      <a:pt x="15856" y="5086"/>
                      <a:pt x="15648" y="4818"/>
                      <a:pt x="15380" y="4674"/>
                    </a:cubicBezTo>
                    <a:cubicBezTo>
                      <a:pt x="15311" y="4984"/>
                      <a:pt x="15236" y="5300"/>
                      <a:pt x="15167" y="5610"/>
                    </a:cubicBezTo>
                    <a:cubicBezTo>
                      <a:pt x="15140" y="5423"/>
                      <a:pt x="14979" y="5262"/>
                      <a:pt x="14792" y="5252"/>
                    </a:cubicBezTo>
                    <a:lnTo>
                      <a:pt x="14776" y="5877"/>
                    </a:lnTo>
                    <a:cubicBezTo>
                      <a:pt x="14523" y="5755"/>
                      <a:pt x="14243" y="5693"/>
                      <a:pt x="13962" y="5693"/>
                    </a:cubicBezTo>
                    <a:cubicBezTo>
                      <a:pt x="13691" y="5693"/>
                      <a:pt x="13419" y="5751"/>
                      <a:pt x="13172" y="5867"/>
                    </a:cubicBezTo>
                    <a:cubicBezTo>
                      <a:pt x="13396" y="5968"/>
                      <a:pt x="13701" y="6305"/>
                      <a:pt x="13760" y="6551"/>
                    </a:cubicBezTo>
                    <a:cubicBezTo>
                      <a:pt x="13723" y="6555"/>
                      <a:pt x="13687" y="6557"/>
                      <a:pt x="13651" y="6557"/>
                    </a:cubicBezTo>
                    <a:cubicBezTo>
                      <a:pt x="13435" y="6557"/>
                      <a:pt x="13233" y="6486"/>
                      <a:pt x="13086" y="6321"/>
                    </a:cubicBezTo>
                    <a:lnTo>
                      <a:pt x="13086" y="6321"/>
                    </a:lnTo>
                    <a:cubicBezTo>
                      <a:pt x="13118" y="6599"/>
                      <a:pt x="13156" y="6883"/>
                      <a:pt x="13193" y="7161"/>
                    </a:cubicBezTo>
                    <a:cubicBezTo>
                      <a:pt x="12851" y="6808"/>
                      <a:pt x="12300" y="6583"/>
                      <a:pt x="11824" y="6492"/>
                    </a:cubicBezTo>
                    <a:lnTo>
                      <a:pt x="11824" y="6492"/>
                    </a:lnTo>
                    <a:cubicBezTo>
                      <a:pt x="11867" y="6733"/>
                      <a:pt x="11915" y="6968"/>
                      <a:pt x="11963" y="7214"/>
                    </a:cubicBezTo>
                    <a:cubicBezTo>
                      <a:pt x="11792" y="7102"/>
                      <a:pt x="11621" y="6990"/>
                      <a:pt x="11450" y="6877"/>
                    </a:cubicBezTo>
                    <a:cubicBezTo>
                      <a:pt x="11391" y="7262"/>
                      <a:pt x="11327" y="7647"/>
                      <a:pt x="11268" y="8032"/>
                    </a:cubicBezTo>
                    <a:cubicBezTo>
                      <a:pt x="11081" y="7492"/>
                      <a:pt x="10600" y="7123"/>
                      <a:pt x="10065" y="6958"/>
                    </a:cubicBezTo>
                    <a:lnTo>
                      <a:pt x="10065" y="6958"/>
                    </a:lnTo>
                    <a:cubicBezTo>
                      <a:pt x="10289" y="7187"/>
                      <a:pt x="10412" y="7621"/>
                      <a:pt x="10386" y="7947"/>
                    </a:cubicBezTo>
                    <a:cubicBezTo>
                      <a:pt x="10386" y="7731"/>
                      <a:pt x="10184" y="7546"/>
                      <a:pt x="9978" y="7546"/>
                    </a:cubicBezTo>
                    <a:cubicBezTo>
                      <a:pt x="9945" y="7546"/>
                      <a:pt x="9911" y="7551"/>
                      <a:pt x="9878" y="7562"/>
                    </a:cubicBezTo>
                    <a:cubicBezTo>
                      <a:pt x="10102" y="7899"/>
                      <a:pt x="10199" y="8327"/>
                      <a:pt x="10145" y="8733"/>
                    </a:cubicBezTo>
                    <a:cubicBezTo>
                      <a:pt x="9963" y="8631"/>
                      <a:pt x="9739" y="8423"/>
                      <a:pt x="9717" y="8209"/>
                    </a:cubicBezTo>
                    <a:cubicBezTo>
                      <a:pt x="9338" y="8385"/>
                      <a:pt x="9102" y="8835"/>
                      <a:pt x="9161" y="9252"/>
                    </a:cubicBezTo>
                    <a:cubicBezTo>
                      <a:pt x="8901" y="8957"/>
                      <a:pt x="8538" y="8812"/>
                      <a:pt x="8157" y="8812"/>
                    </a:cubicBezTo>
                    <a:cubicBezTo>
                      <a:pt x="8061" y="8812"/>
                      <a:pt x="7964" y="8822"/>
                      <a:pt x="7867" y="8840"/>
                    </a:cubicBezTo>
                    <a:cubicBezTo>
                      <a:pt x="8033" y="8952"/>
                      <a:pt x="8231" y="9145"/>
                      <a:pt x="8273" y="9343"/>
                    </a:cubicBezTo>
                    <a:cubicBezTo>
                      <a:pt x="8203" y="9318"/>
                      <a:pt x="8129" y="9306"/>
                      <a:pt x="8055" y="9306"/>
                    </a:cubicBezTo>
                    <a:cubicBezTo>
                      <a:pt x="7871" y="9306"/>
                      <a:pt x="7685" y="9380"/>
                      <a:pt x="7551" y="9514"/>
                    </a:cubicBezTo>
                    <a:cubicBezTo>
                      <a:pt x="7364" y="9701"/>
                      <a:pt x="7295" y="9995"/>
                      <a:pt x="7380" y="10252"/>
                    </a:cubicBezTo>
                    <a:cubicBezTo>
                      <a:pt x="7402" y="10321"/>
                      <a:pt x="7268" y="10353"/>
                      <a:pt x="7209" y="10385"/>
                    </a:cubicBezTo>
                    <a:cubicBezTo>
                      <a:pt x="7185" y="10399"/>
                      <a:pt x="7159" y="10406"/>
                      <a:pt x="7132" y="10406"/>
                    </a:cubicBezTo>
                    <a:cubicBezTo>
                      <a:pt x="7087" y="10406"/>
                      <a:pt x="7042" y="10387"/>
                      <a:pt x="7011" y="10353"/>
                    </a:cubicBezTo>
                    <a:cubicBezTo>
                      <a:pt x="7097" y="10188"/>
                      <a:pt x="7070" y="9974"/>
                      <a:pt x="6952" y="9829"/>
                    </a:cubicBezTo>
                    <a:cubicBezTo>
                      <a:pt x="6867" y="9731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0"/>
                    </a:cubicBezTo>
                    <a:cubicBezTo>
                      <a:pt x="6557" y="9696"/>
                      <a:pt x="6674" y="9851"/>
                      <a:pt x="6680" y="9920"/>
                    </a:cubicBezTo>
                    <a:cubicBezTo>
                      <a:pt x="6701" y="10086"/>
                      <a:pt x="6354" y="10524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6"/>
                    </a:cubicBezTo>
                    <a:lnTo>
                      <a:pt x="5150" y="10246"/>
                    </a:lnTo>
                    <a:cubicBezTo>
                      <a:pt x="5204" y="10642"/>
                      <a:pt x="5257" y="11032"/>
                      <a:pt x="5305" y="11423"/>
                    </a:cubicBezTo>
                    <a:cubicBezTo>
                      <a:pt x="5267" y="11430"/>
                      <a:pt x="5228" y="11433"/>
                      <a:pt x="5189" y="11433"/>
                    </a:cubicBezTo>
                    <a:cubicBezTo>
                      <a:pt x="4985" y="11433"/>
                      <a:pt x="4785" y="11337"/>
                      <a:pt x="4722" y="11139"/>
                    </a:cubicBezTo>
                    <a:cubicBezTo>
                      <a:pt x="4690" y="11327"/>
                      <a:pt x="4664" y="11514"/>
                      <a:pt x="4637" y="11701"/>
                    </a:cubicBezTo>
                    <a:cubicBezTo>
                      <a:pt x="4161" y="11204"/>
                      <a:pt x="3525" y="10861"/>
                      <a:pt x="2856" y="10717"/>
                    </a:cubicBezTo>
                    <a:lnTo>
                      <a:pt x="2856" y="10717"/>
                    </a:lnTo>
                    <a:cubicBezTo>
                      <a:pt x="3118" y="10942"/>
                      <a:pt x="3305" y="11246"/>
                      <a:pt x="3402" y="11583"/>
                    </a:cubicBezTo>
                    <a:cubicBezTo>
                      <a:pt x="3273" y="11524"/>
                      <a:pt x="3118" y="11530"/>
                      <a:pt x="2990" y="11471"/>
                    </a:cubicBezTo>
                    <a:cubicBezTo>
                      <a:pt x="2968" y="11765"/>
                      <a:pt x="2952" y="12065"/>
                      <a:pt x="2936" y="12359"/>
                    </a:cubicBezTo>
                    <a:cubicBezTo>
                      <a:pt x="2878" y="12230"/>
                      <a:pt x="2813" y="12091"/>
                      <a:pt x="2690" y="12011"/>
                    </a:cubicBezTo>
                    <a:cubicBezTo>
                      <a:pt x="2643" y="11980"/>
                      <a:pt x="2586" y="11964"/>
                      <a:pt x="2530" y="11964"/>
                    </a:cubicBezTo>
                    <a:cubicBezTo>
                      <a:pt x="2443" y="11964"/>
                      <a:pt x="2359" y="12004"/>
                      <a:pt x="2327" y="12086"/>
                    </a:cubicBezTo>
                    <a:cubicBezTo>
                      <a:pt x="2295" y="12139"/>
                      <a:pt x="2300" y="12204"/>
                      <a:pt x="2305" y="12262"/>
                    </a:cubicBezTo>
                    <a:cubicBezTo>
                      <a:pt x="2316" y="12450"/>
                      <a:pt x="2321" y="12631"/>
                      <a:pt x="2332" y="12819"/>
                    </a:cubicBezTo>
                    <a:cubicBezTo>
                      <a:pt x="2321" y="12819"/>
                      <a:pt x="2305" y="12824"/>
                      <a:pt x="2289" y="12824"/>
                    </a:cubicBezTo>
                    <a:cubicBezTo>
                      <a:pt x="1824" y="12407"/>
                      <a:pt x="1220" y="12161"/>
                      <a:pt x="605" y="12139"/>
                    </a:cubicBezTo>
                    <a:lnTo>
                      <a:pt x="605" y="12139"/>
                    </a:lnTo>
                    <a:cubicBezTo>
                      <a:pt x="787" y="12418"/>
                      <a:pt x="1107" y="12728"/>
                      <a:pt x="1289" y="13000"/>
                    </a:cubicBezTo>
                    <a:cubicBezTo>
                      <a:pt x="1102" y="12888"/>
                      <a:pt x="915" y="12776"/>
                      <a:pt x="728" y="12658"/>
                    </a:cubicBezTo>
                    <a:cubicBezTo>
                      <a:pt x="712" y="12808"/>
                      <a:pt x="706" y="12952"/>
                      <a:pt x="696" y="13102"/>
                    </a:cubicBezTo>
                    <a:cubicBezTo>
                      <a:pt x="535" y="12856"/>
                      <a:pt x="279" y="12680"/>
                      <a:pt x="0" y="12615"/>
                    </a:cubicBezTo>
                    <a:lnTo>
                      <a:pt x="0" y="12615"/>
                    </a:lnTo>
                    <a:cubicBezTo>
                      <a:pt x="49" y="12787"/>
                      <a:pt x="583" y="14113"/>
                      <a:pt x="209" y="14268"/>
                    </a:cubicBezTo>
                    <a:lnTo>
                      <a:pt x="209" y="16193"/>
                    </a:lnTo>
                    <a:lnTo>
                      <a:pt x="5444" y="13262"/>
                    </a:lnTo>
                    <a:lnTo>
                      <a:pt x="24300" y="2706"/>
                    </a:lnTo>
                    <a:lnTo>
                      <a:pt x="24354" y="519"/>
                    </a:lnTo>
                    <a:cubicBezTo>
                      <a:pt x="23905" y="187"/>
                      <a:pt x="23354" y="6"/>
                      <a:pt x="22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4"/>
              <p:cNvSpPr/>
              <p:nvPr/>
            </p:nvSpPr>
            <p:spPr>
              <a:xfrm>
                <a:off x="3567706" y="2398152"/>
                <a:ext cx="759511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5" h="16194" extrusionOk="0">
                    <a:moveTo>
                      <a:pt x="22803" y="1"/>
                    </a:moveTo>
                    <a:cubicBezTo>
                      <a:pt x="23076" y="17"/>
                      <a:pt x="23338" y="209"/>
                      <a:pt x="23429" y="482"/>
                    </a:cubicBezTo>
                    <a:cubicBezTo>
                      <a:pt x="22953" y="391"/>
                      <a:pt x="22488" y="295"/>
                      <a:pt x="22012" y="204"/>
                    </a:cubicBezTo>
                    <a:lnTo>
                      <a:pt x="22012" y="204"/>
                    </a:lnTo>
                    <a:cubicBezTo>
                      <a:pt x="22210" y="557"/>
                      <a:pt x="22407" y="910"/>
                      <a:pt x="22605" y="1268"/>
                    </a:cubicBezTo>
                    <a:cubicBezTo>
                      <a:pt x="22461" y="1204"/>
                      <a:pt x="22317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4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9" y="1503"/>
                      <a:pt x="21354" y="1701"/>
                      <a:pt x="21215" y="1781"/>
                    </a:cubicBezTo>
                    <a:cubicBezTo>
                      <a:pt x="21156" y="1573"/>
                      <a:pt x="21103" y="1364"/>
                      <a:pt x="21049" y="1156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59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0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6"/>
                    </a:cubicBezTo>
                    <a:cubicBezTo>
                      <a:pt x="19354" y="2862"/>
                      <a:pt x="19242" y="3017"/>
                      <a:pt x="19226" y="3177"/>
                    </a:cubicBezTo>
                    <a:cubicBezTo>
                      <a:pt x="19219" y="3238"/>
                      <a:pt x="19161" y="3249"/>
                      <a:pt x="19097" y="3249"/>
                    </a:cubicBezTo>
                    <a:cubicBezTo>
                      <a:pt x="19056" y="3249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9" y="3097"/>
                      <a:pt x="18664" y="3209"/>
                      <a:pt x="18322" y="3001"/>
                    </a:cubicBezTo>
                    <a:cubicBezTo>
                      <a:pt x="18295" y="3113"/>
                      <a:pt x="18263" y="3225"/>
                      <a:pt x="18231" y="3338"/>
                    </a:cubicBezTo>
                    <a:cubicBezTo>
                      <a:pt x="18231" y="3311"/>
                      <a:pt x="18225" y="3299"/>
                      <a:pt x="18215" y="3299"/>
                    </a:cubicBezTo>
                    <a:cubicBezTo>
                      <a:pt x="18140" y="3299"/>
                      <a:pt x="17835" y="3905"/>
                      <a:pt x="17835" y="3905"/>
                    </a:cubicBezTo>
                    <a:lnTo>
                      <a:pt x="17290" y="3306"/>
                    </a:lnTo>
                    <a:lnTo>
                      <a:pt x="17290" y="3306"/>
                    </a:lnTo>
                    <a:cubicBezTo>
                      <a:pt x="17290" y="3306"/>
                      <a:pt x="17370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36"/>
                      <a:pt x="17461" y="4070"/>
                      <a:pt x="17300" y="3899"/>
                    </a:cubicBezTo>
                    <a:cubicBezTo>
                      <a:pt x="17284" y="4118"/>
                      <a:pt x="17263" y="4332"/>
                      <a:pt x="17242" y="4552"/>
                    </a:cubicBezTo>
                    <a:cubicBezTo>
                      <a:pt x="17236" y="4648"/>
                      <a:pt x="17220" y="4749"/>
                      <a:pt x="17167" y="4824"/>
                    </a:cubicBezTo>
                    <a:cubicBezTo>
                      <a:pt x="17117" y="4892"/>
                      <a:pt x="17040" y="4921"/>
                      <a:pt x="16959" y="4921"/>
                    </a:cubicBezTo>
                    <a:cubicBezTo>
                      <a:pt x="16841" y="4921"/>
                      <a:pt x="16712" y="4859"/>
                      <a:pt x="16643" y="4760"/>
                    </a:cubicBezTo>
                    <a:cubicBezTo>
                      <a:pt x="16520" y="4589"/>
                      <a:pt x="16514" y="4370"/>
                      <a:pt x="16509" y="4156"/>
                    </a:cubicBezTo>
                    <a:cubicBezTo>
                      <a:pt x="16370" y="4594"/>
                      <a:pt x="16177" y="5006"/>
                      <a:pt x="15926" y="5386"/>
                    </a:cubicBezTo>
                    <a:cubicBezTo>
                      <a:pt x="15857" y="5081"/>
                      <a:pt x="15648" y="4819"/>
                      <a:pt x="15381" y="4675"/>
                    </a:cubicBezTo>
                    <a:cubicBezTo>
                      <a:pt x="15311" y="4985"/>
                      <a:pt x="15242" y="5300"/>
                      <a:pt x="15172" y="5610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82" y="5878"/>
                    </a:lnTo>
                    <a:cubicBezTo>
                      <a:pt x="14527" y="5753"/>
                      <a:pt x="14249" y="5692"/>
                      <a:pt x="13970" y="5692"/>
                    </a:cubicBezTo>
                    <a:cubicBezTo>
                      <a:pt x="13697" y="5692"/>
                      <a:pt x="13423" y="5751"/>
                      <a:pt x="13172" y="5867"/>
                    </a:cubicBezTo>
                    <a:cubicBezTo>
                      <a:pt x="13397" y="5963"/>
                      <a:pt x="13701" y="6306"/>
                      <a:pt x="13766" y="6552"/>
                    </a:cubicBezTo>
                    <a:cubicBezTo>
                      <a:pt x="13732" y="6554"/>
                      <a:pt x="13699" y="6556"/>
                      <a:pt x="13666" y="6556"/>
                    </a:cubicBezTo>
                    <a:cubicBezTo>
                      <a:pt x="13442" y="6556"/>
                      <a:pt x="13236" y="6489"/>
                      <a:pt x="13086" y="6316"/>
                    </a:cubicBezTo>
                    <a:lnTo>
                      <a:pt x="13086" y="6316"/>
                    </a:lnTo>
                    <a:cubicBezTo>
                      <a:pt x="13118" y="6600"/>
                      <a:pt x="13161" y="6878"/>
                      <a:pt x="13193" y="7156"/>
                    </a:cubicBezTo>
                    <a:cubicBezTo>
                      <a:pt x="12851" y="6803"/>
                      <a:pt x="12300" y="6584"/>
                      <a:pt x="11824" y="6487"/>
                    </a:cubicBezTo>
                    <a:lnTo>
                      <a:pt x="11824" y="6487"/>
                    </a:lnTo>
                    <a:cubicBezTo>
                      <a:pt x="11867" y="6728"/>
                      <a:pt x="11915" y="6969"/>
                      <a:pt x="11963" y="7209"/>
                    </a:cubicBezTo>
                    <a:cubicBezTo>
                      <a:pt x="11792" y="7097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0" y="7124"/>
                      <a:pt x="10065" y="6958"/>
                    </a:cubicBezTo>
                    <a:lnTo>
                      <a:pt x="10065" y="6958"/>
                    </a:lnTo>
                    <a:cubicBezTo>
                      <a:pt x="10290" y="7188"/>
                      <a:pt x="10413" y="7621"/>
                      <a:pt x="10386" y="7947"/>
                    </a:cubicBezTo>
                    <a:cubicBezTo>
                      <a:pt x="10386" y="7729"/>
                      <a:pt x="10180" y="7543"/>
                      <a:pt x="9972" y="7543"/>
                    </a:cubicBezTo>
                    <a:cubicBezTo>
                      <a:pt x="9941" y="7543"/>
                      <a:pt x="9909" y="7548"/>
                      <a:pt x="9878" y="7557"/>
                    </a:cubicBezTo>
                    <a:cubicBezTo>
                      <a:pt x="10102" y="7894"/>
                      <a:pt x="10199" y="8322"/>
                      <a:pt x="10145" y="8728"/>
                    </a:cubicBezTo>
                    <a:cubicBezTo>
                      <a:pt x="9963" y="8627"/>
                      <a:pt x="9739" y="8423"/>
                      <a:pt x="9717" y="8209"/>
                    </a:cubicBezTo>
                    <a:cubicBezTo>
                      <a:pt x="9338" y="8386"/>
                      <a:pt x="9102" y="8835"/>
                      <a:pt x="9161" y="9252"/>
                    </a:cubicBezTo>
                    <a:cubicBezTo>
                      <a:pt x="8899" y="8952"/>
                      <a:pt x="8534" y="8810"/>
                      <a:pt x="8151" y="8810"/>
                    </a:cubicBezTo>
                    <a:cubicBezTo>
                      <a:pt x="8057" y="8810"/>
                      <a:pt x="7962" y="8818"/>
                      <a:pt x="7867" y="8835"/>
                    </a:cubicBezTo>
                    <a:cubicBezTo>
                      <a:pt x="8033" y="8947"/>
                      <a:pt x="8231" y="9145"/>
                      <a:pt x="8273" y="9343"/>
                    </a:cubicBezTo>
                    <a:cubicBezTo>
                      <a:pt x="8201" y="9316"/>
                      <a:pt x="8125" y="9304"/>
                      <a:pt x="8050" y="9304"/>
                    </a:cubicBezTo>
                    <a:cubicBezTo>
                      <a:pt x="7867" y="9304"/>
                      <a:pt x="7684" y="9378"/>
                      <a:pt x="7551" y="9514"/>
                    </a:cubicBezTo>
                    <a:cubicBezTo>
                      <a:pt x="7364" y="9701"/>
                      <a:pt x="7300" y="9996"/>
                      <a:pt x="7380" y="10247"/>
                    </a:cubicBezTo>
                    <a:cubicBezTo>
                      <a:pt x="7402" y="10316"/>
                      <a:pt x="7268" y="10349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2" y="10388"/>
                      <a:pt x="7011" y="10354"/>
                    </a:cubicBezTo>
                    <a:cubicBezTo>
                      <a:pt x="7097" y="10188"/>
                      <a:pt x="7076" y="9969"/>
                      <a:pt x="6953" y="9830"/>
                    </a:cubicBezTo>
                    <a:cubicBezTo>
                      <a:pt x="6866" y="9726"/>
                      <a:pt x="6734" y="9671"/>
                      <a:pt x="6602" y="9671"/>
                    </a:cubicBezTo>
                    <a:cubicBezTo>
                      <a:pt x="6563" y="9671"/>
                      <a:pt x="6525" y="9676"/>
                      <a:pt x="6487" y="9685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6"/>
                      <a:pt x="6354" y="10525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6" y="10247"/>
                    </a:cubicBezTo>
                    <a:lnTo>
                      <a:pt x="5156" y="10247"/>
                    </a:lnTo>
                    <a:cubicBezTo>
                      <a:pt x="5204" y="10637"/>
                      <a:pt x="5257" y="11028"/>
                      <a:pt x="5305" y="11423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6" y="11337"/>
                      <a:pt x="4723" y="11135"/>
                    </a:cubicBezTo>
                    <a:cubicBezTo>
                      <a:pt x="4696" y="11327"/>
                      <a:pt x="4669" y="11509"/>
                      <a:pt x="4637" y="11701"/>
                    </a:cubicBezTo>
                    <a:cubicBezTo>
                      <a:pt x="4161" y="11204"/>
                      <a:pt x="3525" y="10862"/>
                      <a:pt x="2856" y="10712"/>
                    </a:cubicBezTo>
                    <a:lnTo>
                      <a:pt x="2856" y="10712"/>
                    </a:lnTo>
                    <a:cubicBezTo>
                      <a:pt x="3118" y="10942"/>
                      <a:pt x="3305" y="11247"/>
                      <a:pt x="3402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8" y="12226"/>
                      <a:pt x="2813" y="12087"/>
                      <a:pt x="2690" y="12006"/>
                    </a:cubicBezTo>
                    <a:cubicBezTo>
                      <a:pt x="2645" y="11977"/>
                      <a:pt x="2587" y="11962"/>
                      <a:pt x="2532" y="11962"/>
                    </a:cubicBezTo>
                    <a:cubicBezTo>
                      <a:pt x="2444" y="11962"/>
                      <a:pt x="2359" y="12000"/>
                      <a:pt x="2327" y="12081"/>
                    </a:cubicBezTo>
                    <a:cubicBezTo>
                      <a:pt x="2300" y="12140"/>
                      <a:pt x="2300" y="12204"/>
                      <a:pt x="2305" y="12263"/>
                    </a:cubicBezTo>
                    <a:cubicBezTo>
                      <a:pt x="2316" y="12445"/>
                      <a:pt x="2321" y="12632"/>
                      <a:pt x="2332" y="12819"/>
                    </a:cubicBezTo>
                    <a:lnTo>
                      <a:pt x="2295" y="12819"/>
                    </a:lnTo>
                    <a:cubicBezTo>
                      <a:pt x="1824" y="12407"/>
                      <a:pt x="1220" y="12161"/>
                      <a:pt x="605" y="12140"/>
                    </a:cubicBezTo>
                    <a:lnTo>
                      <a:pt x="605" y="12140"/>
                    </a:lnTo>
                    <a:cubicBezTo>
                      <a:pt x="787" y="12418"/>
                      <a:pt x="1113" y="12723"/>
                      <a:pt x="1289" y="13001"/>
                    </a:cubicBezTo>
                    <a:cubicBezTo>
                      <a:pt x="1102" y="12883"/>
                      <a:pt x="915" y="12771"/>
                      <a:pt x="728" y="12659"/>
                    </a:cubicBezTo>
                    <a:cubicBezTo>
                      <a:pt x="717" y="12808"/>
                      <a:pt x="706" y="12953"/>
                      <a:pt x="696" y="13103"/>
                    </a:cubicBezTo>
                    <a:cubicBezTo>
                      <a:pt x="535" y="12857"/>
                      <a:pt x="284" y="12680"/>
                      <a:pt x="1" y="12611"/>
                    </a:cubicBezTo>
                    <a:lnTo>
                      <a:pt x="1" y="12611"/>
                    </a:lnTo>
                    <a:cubicBezTo>
                      <a:pt x="49" y="12787"/>
                      <a:pt x="583" y="14108"/>
                      <a:pt x="214" y="14268"/>
                    </a:cubicBezTo>
                    <a:lnTo>
                      <a:pt x="214" y="16194"/>
                    </a:lnTo>
                    <a:lnTo>
                      <a:pt x="5444" y="13263"/>
                    </a:lnTo>
                    <a:lnTo>
                      <a:pt x="24301" y="2701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4"/>
              <p:cNvSpPr/>
              <p:nvPr/>
            </p:nvSpPr>
            <p:spPr>
              <a:xfrm>
                <a:off x="6831468" y="527370"/>
                <a:ext cx="759479" cy="505166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9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22"/>
                      <a:pt x="23338" y="215"/>
                      <a:pt x="23429" y="487"/>
                    </a:cubicBezTo>
                    <a:cubicBezTo>
                      <a:pt x="22953" y="391"/>
                      <a:pt x="22487" y="300"/>
                      <a:pt x="22012" y="209"/>
                    </a:cubicBezTo>
                    <a:lnTo>
                      <a:pt x="22012" y="209"/>
                    </a:lnTo>
                    <a:cubicBezTo>
                      <a:pt x="22209" y="562"/>
                      <a:pt x="22407" y="915"/>
                      <a:pt x="22605" y="1273"/>
                    </a:cubicBezTo>
                    <a:cubicBezTo>
                      <a:pt x="22461" y="1204"/>
                      <a:pt x="22316" y="1145"/>
                      <a:pt x="22172" y="1081"/>
                    </a:cubicBezTo>
                    <a:lnTo>
                      <a:pt x="22172" y="1081"/>
                    </a:lnTo>
                    <a:cubicBezTo>
                      <a:pt x="22204" y="1370"/>
                      <a:pt x="22236" y="1659"/>
                      <a:pt x="22268" y="1947"/>
                    </a:cubicBezTo>
                    <a:cubicBezTo>
                      <a:pt x="21969" y="1749"/>
                      <a:pt x="21669" y="1546"/>
                      <a:pt x="21370" y="1354"/>
                    </a:cubicBezTo>
                    <a:lnTo>
                      <a:pt x="21370" y="1354"/>
                    </a:lnTo>
                    <a:cubicBezTo>
                      <a:pt x="21429" y="1509"/>
                      <a:pt x="21354" y="1701"/>
                      <a:pt x="21215" y="1787"/>
                    </a:cubicBezTo>
                    <a:cubicBezTo>
                      <a:pt x="21156" y="1578"/>
                      <a:pt x="21102" y="1370"/>
                      <a:pt x="21049" y="1161"/>
                    </a:cubicBezTo>
                    <a:cubicBezTo>
                      <a:pt x="20889" y="1642"/>
                      <a:pt x="20728" y="2118"/>
                      <a:pt x="20568" y="2594"/>
                    </a:cubicBezTo>
                    <a:cubicBezTo>
                      <a:pt x="20231" y="2429"/>
                      <a:pt x="19835" y="2364"/>
                      <a:pt x="19498" y="2199"/>
                    </a:cubicBezTo>
                    <a:lnTo>
                      <a:pt x="19498" y="2199"/>
                    </a:lnTo>
                    <a:cubicBezTo>
                      <a:pt x="19723" y="2423"/>
                      <a:pt x="19830" y="2765"/>
                      <a:pt x="19771" y="3081"/>
                    </a:cubicBezTo>
                    <a:cubicBezTo>
                      <a:pt x="19771" y="2962"/>
                      <a:pt x="19656" y="2843"/>
                      <a:pt x="19533" y="2843"/>
                    </a:cubicBezTo>
                    <a:cubicBezTo>
                      <a:pt x="19523" y="2843"/>
                      <a:pt x="19513" y="2844"/>
                      <a:pt x="19503" y="2846"/>
                    </a:cubicBezTo>
                    <a:cubicBezTo>
                      <a:pt x="19354" y="2867"/>
                      <a:pt x="19241" y="3022"/>
                      <a:pt x="19225" y="3177"/>
                    </a:cubicBezTo>
                    <a:cubicBezTo>
                      <a:pt x="19219" y="3242"/>
                      <a:pt x="19157" y="3254"/>
                      <a:pt x="19090" y="3254"/>
                    </a:cubicBezTo>
                    <a:cubicBezTo>
                      <a:pt x="19052" y="3254"/>
                      <a:pt x="19013" y="3250"/>
                      <a:pt x="18981" y="3250"/>
                    </a:cubicBezTo>
                    <a:cubicBezTo>
                      <a:pt x="18930" y="3250"/>
                      <a:pt x="18898" y="3260"/>
                      <a:pt x="18926" y="3311"/>
                    </a:cubicBezTo>
                    <a:cubicBezTo>
                      <a:pt x="18589" y="3097"/>
                      <a:pt x="18664" y="3215"/>
                      <a:pt x="18322" y="3001"/>
                    </a:cubicBezTo>
                    <a:cubicBezTo>
                      <a:pt x="18295" y="3118"/>
                      <a:pt x="18263" y="3231"/>
                      <a:pt x="18231" y="3343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10"/>
                      <a:pt x="17835" y="3910"/>
                    </a:cubicBezTo>
                    <a:lnTo>
                      <a:pt x="17289" y="3311"/>
                    </a:lnTo>
                    <a:lnTo>
                      <a:pt x="17289" y="3311"/>
                    </a:lnTo>
                    <a:cubicBezTo>
                      <a:pt x="17290" y="3311"/>
                      <a:pt x="17370" y="3637"/>
                      <a:pt x="17445" y="3787"/>
                    </a:cubicBezTo>
                    <a:cubicBezTo>
                      <a:pt x="17562" y="3995"/>
                      <a:pt x="17675" y="4204"/>
                      <a:pt x="17787" y="4413"/>
                    </a:cubicBezTo>
                    <a:cubicBezTo>
                      <a:pt x="17621" y="4241"/>
                      <a:pt x="17461" y="4076"/>
                      <a:pt x="17300" y="3905"/>
                    </a:cubicBezTo>
                    <a:cubicBezTo>
                      <a:pt x="17284" y="4124"/>
                      <a:pt x="17263" y="4338"/>
                      <a:pt x="17241" y="4557"/>
                    </a:cubicBezTo>
                    <a:cubicBezTo>
                      <a:pt x="17236" y="4653"/>
                      <a:pt x="17220" y="4749"/>
                      <a:pt x="17166" y="4830"/>
                    </a:cubicBezTo>
                    <a:cubicBezTo>
                      <a:pt x="17117" y="4897"/>
                      <a:pt x="17041" y="4926"/>
                      <a:pt x="16960" y="4926"/>
                    </a:cubicBezTo>
                    <a:cubicBezTo>
                      <a:pt x="16841" y="4926"/>
                      <a:pt x="16713" y="4862"/>
                      <a:pt x="16642" y="4760"/>
                    </a:cubicBezTo>
                    <a:cubicBezTo>
                      <a:pt x="16519" y="4594"/>
                      <a:pt x="16514" y="4370"/>
                      <a:pt x="16509" y="4161"/>
                    </a:cubicBezTo>
                    <a:cubicBezTo>
                      <a:pt x="16370" y="4594"/>
                      <a:pt x="16177" y="5012"/>
                      <a:pt x="15926" y="5386"/>
                    </a:cubicBezTo>
                    <a:cubicBezTo>
                      <a:pt x="15856" y="5086"/>
                      <a:pt x="15648" y="4824"/>
                      <a:pt x="15380" y="4680"/>
                    </a:cubicBezTo>
                    <a:cubicBezTo>
                      <a:pt x="15311" y="4990"/>
                      <a:pt x="15241" y="5300"/>
                      <a:pt x="15172" y="5616"/>
                    </a:cubicBezTo>
                    <a:cubicBezTo>
                      <a:pt x="15140" y="5423"/>
                      <a:pt x="14979" y="5268"/>
                      <a:pt x="14792" y="5258"/>
                    </a:cubicBezTo>
                    <a:lnTo>
                      <a:pt x="14781" y="5883"/>
                    </a:lnTo>
                    <a:cubicBezTo>
                      <a:pt x="14524" y="5757"/>
                      <a:pt x="14242" y="5695"/>
                      <a:pt x="13960" y="5695"/>
                    </a:cubicBezTo>
                    <a:cubicBezTo>
                      <a:pt x="13690" y="5695"/>
                      <a:pt x="13420" y="5752"/>
                      <a:pt x="13172" y="5867"/>
                    </a:cubicBezTo>
                    <a:cubicBezTo>
                      <a:pt x="13396" y="5969"/>
                      <a:pt x="13701" y="6311"/>
                      <a:pt x="13765" y="6552"/>
                    </a:cubicBezTo>
                    <a:cubicBezTo>
                      <a:pt x="13726" y="6556"/>
                      <a:pt x="13687" y="6558"/>
                      <a:pt x="13649" y="6558"/>
                    </a:cubicBezTo>
                    <a:cubicBezTo>
                      <a:pt x="13432" y="6558"/>
                      <a:pt x="13232" y="6490"/>
                      <a:pt x="13086" y="6322"/>
                    </a:cubicBezTo>
                    <a:lnTo>
                      <a:pt x="13086" y="6322"/>
                    </a:lnTo>
                    <a:cubicBezTo>
                      <a:pt x="13118" y="6605"/>
                      <a:pt x="13161" y="6883"/>
                      <a:pt x="13193" y="7161"/>
                    </a:cubicBezTo>
                    <a:cubicBezTo>
                      <a:pt x="12851" y="6808"/>
                      <a:pt x="12300" y="6589"/>
                      <a:pt x="11824" y="6493"/>
                    </a:cubicBezTo>
                    <a:lnTo>
                      <a:pt x="11824" y="6493"/>
                    </a:lnTo>
                    <a:cubicBezTo>
                      <a:pt x="11872" y="6733"/>
                      <a:pt x="11915" y="6974"/>
                      <a:pt x="11963" y="7215"/>
                    </a:cubicBezTo>
                    <a:cubicBezTo>
                      <a:pt x="11792" y="7102"/>
                      <a:pt x="11621" y="6990"/>
                      <a:pt x="11450" y="6883"/>
                    </a:cubicBezTo>
                    <a:cubicBezTo>
                      <a:pt x="11391" y="7263"/>
                      <a:pt x="11332" y="7653"/>
                      <a:pt x="11268" y="8033"/>
                    </a:cubicBezTo>
                    <a:cubicBezTo>
                      <a:pt x="11081" y="7498"/>
                      <a:pt x="10605" y="7124"/>
                      <a:pt x="10070" y="6958"/>
                    </a:cubicBezTo>
                    <a:lnTo>
                      <a:pt x="10070" y="6958"/>
                    </a:lnTo>
                    <a:cubicBezTo>
                      <a:pt x="10289" y="7193"/>
                      <a:pt x="10418" y="7621"/>
                      <a:pt x="10386" y="7953"/>
                    </a:cubicBezTo>
                    <a:cubicBezTo>
                      <a:pt x="10386" y="7736"/>
                      <a:pt x="10183" y="7547"/>
                      <a:pt x="9976" y="7547"/>
                    </a:cubicBezTo>
                    <a:cubicBezTo>
                      <a:pt x="9943" y="7547"/>
                      <a:pt x="9910" y="7552"/>
                      <a:pt x="9878" y="7562"/>
                    </a:cubicBezTo>
                    <a:cubicBezTo>
                      <a:pt x="10102" y="7899"/>
                      <a:pt x="10198" y="8327"/>
                      <a:pt x="10145" y="8734"/>
                    </a:cubicBezTo>
                    <a:cubicBezTo>
                      <a:pt x="9968" y="8632"/>
                      <a:pt x="9739" y="8423"/>
                      <a:pt x="9717" y="8215"/>
                    </a:cubicBezTo>
                    <a:cubicBezTo>
                      <a:pt x="9343" y="8391"/>
                      <a:pt x="9102" y="8835"/>
                      <a:pt x="9161" y="9258"/>
                    </a:cubicBezTo>
                    <a:cubicBezTo>
                      <a:pt x="8899" y="8957"/>
                      <a:pt x="8534" y="8815"/>
                      <a:pt x="8151" y="8815"/>
                    </a:cubicBezTo>
                    <a:cubicBezTo>
                      <a:pt x="8057" y="8815"/>
                      <a:pt x="7962" y="8824"/>
                      <a:pt x="7867" y="8840"/>
                    </a:cubicBezTo>
                    <a:cubicBezTo>
                      <a:pt x="8033" y="8953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1"/>
                      <a:pt x="7300" y="10001"/>
                      <a:pt x="7380" y="10252"/>
                    </a:cubicBezTo>
                    <a:cubicBezTo>
                      <a:pt x="7402" y="10322"/>
                      <a:pt x="7268" y="10354"/>
                      <a:pt x="7209" y="10391"/>
                    </a:cubicBezTo>
                    <a:cubicBezTo>
                      <a:pt x="7185" y="10405"/>
                      <a:pt x="7159" y="10412"/>
                      <a:pt x="7132" y="10412"/>
                    </a:cubicBezTo>
                    <a:cubicBezTo>
                      <a:pt x="7087" y="10412"/>
                      <a:pt x="7041" y="10393"/>
                      <a:pt x="7011" y="10359"/>
                    </a:cubicBezTo>
                    <a:cubicBezTo>
                      <a:pt x="7097" y="10193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1"/>
                    </a:cubicBezTo>
                    <a:cubicBezTo>
                      <a:pt x="6562" y="9696"/>
                      <a:pt x="6680" y="9851"/>
                      <a:pt x="6685" y="9926"/>
                    </a:cubicBezTo>
                    <a:cubicBezTo>
                      <a:pt x="6701" y="10092"/>
                      <a:pt x="6353" y="10530"/>
                      <a:pt x="6193" y="10568"/>
                    </a:cubicBezTo>
                    <a:cubicBezTo>
                      <a:pt x="6171" y="10572"/>
                      <a:pt x="6148" y="10575"/>
                      <a:pt x="6124" y="10575"/>
                    </a:cubicBezTo>
                    <a:cubicBezTo>
                      <a:pt x="5847" y="10575"/>
                      <a:pt x="5431" y="10287"/>
                      <a:pt x="5150" y="10252"/>
                    </a:cubicBezTo>
                    <a:lnTo>
                      <a:pt x="5150" y="10252"/>
                    </a:lnTo>
                    <a:cubicBezTo>
                      <a:pt x="5204" y="10643"/>
                      <a:pt x="5257" y="11033"/>
                      <a:pt x="5305" y="11423"/>
                    </a:cubicBezTo>
                    <a:cubicBezTo>
                      <a:pt x="5265" y="11431"/>
                      <a:pt x="5224" y="11435"/>
                      <a:pt x="5183" y="11435"/>
                    </a:cubicBezTo>
                    <a:cubicBezTo>
                      <a:pt x="4981" y="11435"/>
                      <a:pt x="4785" y="11336"/>
                      <a:pt x="4722" y="11140"/>
                    </a:cubicBezTo>
                    <a:cubicBezTo>
                      <a:pt x="4696" y="11327"/>
                      <a:pt x="4664" y="11514"/>
                      <a:pt x="4637" y="11707"/>
                    </a:cubicBezTo>
                    <a:cubicBezTo>
                      <a:pt x="4161" y="11210"/>
                      <a:pt x="3524" y="10867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11" y="11252"/>
                      <a:pt x="3401" y="11589"/>
                    </a:cubicBezTo>
                    <a:cubicBezTo>
                      <a:pt x="3273" y="11530"/>
                      <a:pt x="3118" y="11530"/>
                      <a:pt x="2990" y="11472"/>
                    </a:cubicBezTo>
                    <a:cubicBezTo>
                      <a:pt x="2974" y="11771"/>
                      <a:pt x="2952" y="12065"/>
                      <a:pt x="2936" y="12365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3"/>
                      <a:pt x="2587" y="11967"/>
                      <a:pt x="2531" y="11967"/>
                    </a:cubicBezTo>
                    <a:cubicBezTo>
                      <a:pt x="2444" y="11967"/>
                      <a:pt x="2359" y="12005"/>
                      <a:pt x="2327" y="12087"/>
                    </a:cubicBezTo>
                    <a:cubicBezTo>
                      <a:pt x="2300" y="12145"/>
                      <a:pt x="2300" y="12204"/>
                      <a:pt x="2305" y="12263"/>
                    </a:cubicBezTo>
                    <a:cubicBezTo>
                      <a:pt x="2316" y="12450"/>
                      <a:pt x="2321" y="12637"/>
                      <a:pt x="2332" y="12825"/>
                    </a:cubicBezTo>
                    <a:lnTo>
                      <a:pt x="2289" y="12825"/>
                    </a:lnTo>
                    <a:cubicBezTo>
                      <a:pt x="1824" y="12413"/>
                      <a:pt x="1220" y="12167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13" y="12728"/>
                      <a:pt x="1289" y="13006"/>
                    </a:cubicBezTo>
                    <a:cubicBezTo>
                      <a:pt x="1102" y="12889"/>
                      <a:pt x="915" y="12776"/>
                      <a:pt x="728" y="12659"/>
                    </a:cubicBezTo>
                    <a:cubicBezTo>
                      <a:pt x="717" y="12808"/>
                      <a:pt x="706" y="12958"/>
                      <a:pt x="696" y="13103"/>
                    </a:cubicBezTo>
                    <a:cubicBezTo>
                      <a:pt x="535" y="12862"/>
                      <a:pt x="284" y="12685"/>
                      <a:pt x="0" y="12616"/>
                    </a:cubicBezTo>
                    <a:lnTo>
                      <a:pt x="0" y="12616"/>
                    </a:lnTo>
                    <a:cubicBezTo>
                      <a:pt x="48" y="12792"/>
                      <a:pt x="583" y="14113"/>
                      <a:pt x="214" y="14268"/>
                    </a:cubicBezTo>
                    <a:lnTo>
                      <a:pt x="214" y="16199"/>
                    </a:lnTo>
                    <a:lnTo>
                      <a:pt x="5444" y="13268"/>
                    </a:lnTo>
                    <a:lnTo>
                      <a:pt x="24300" y="2707"/>
                    </a:lnTo>
                    <a:lnTo>
                      <a:pt x="24354" y="519"/>
                    </a:lnTo>
                    <a:cubicBezTo>
                      <a:pt x="23905" y="193"/>
                      <a:pt x="23354" y="11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4"/>
              <p:cNvSpPr/>
              <p:nvPr/>
            </p:nvSpPr>
            <p:spPr>
              <a:xfrm>
                <a:off x="3892061" y="884744"/>
                <a:ext cx="4092532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34" h="75548" extrusionOk="0">
                    <a:moveTo>
                      <a:pt x="129747" y="0"/>
                    </a:moveTo>
                    <a:cubicBezTo>
                      <a:pt x="121956" y="4166"/>
                      <a:pt x="114806" y="8915"/>
                      <a:pt x="107896" y="13509"/>
                    </a:cubicBezTo>
                    <a:cubicBezTo>
                      <a:pt x="101041" y="18059"/>
                      <a:pt x="93955" y="22765"/>
                      <a:pt x="86297" y="26867"/>
                    </a:cubicBezTo>
                    <a:cubicBezTo>
                      <a:pt x="80324" y="30060"/>
                      <a:pt x="74099" y="33129"/>
                      <a:pt x="68072" y="36092"/>
                    </a:cubicBezTo>
                    <a:cubicBezTo>
                      <a:pt x="59168" y="40477"/>
                      <a:pt x="49959" y="45012"/>
                      <a:pt x="41285" y="50103"/>
                    </a:cubicBezTo>
                    <a:lnTo>
                      <a:pt x="40740" y="50424"/>
                    </a:lnTo>
                    <a:cubicBezTo>
                      <a:pt x="37018" y="52611"/>
                      <a:pt x="33162" y="54878"/>
                      <a:pt x="29183" y="56435"/>
                    </a:cubicBezTo>
                    <a:cubicBezTo>
                      <a:pt x="22263" y="59146"/>
                      <a:pt x="17081" y="62445"/>
                      <a:pt x="11595" y="65937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5" y="73242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9" y="53140"/>
                    </a:cubicBezTo>
                    <a:lnTo>
                      <a:pt x="42884" y="52820"/>
                    </a:lnTo>
                    <a:cubicBezTo>
                      <a:pt x="51451" y="47787"/>
                      <a:pt x="60612" y="43279"/>
                      <a:pt x="69468" y="38921"/>
                    </a:cubicBezTo>
                    <a:cubicBezTo>
                      <a:pt x="75511" y="35942"/>
                      <a:pt x="81762" y="32862"/>
                      <a:pt x="87784" y="29643"/>
                    </a:cubicBezTo>
                    <a:cubicBezTo>
                      <a:pt x="95575" y="25471"/>
                      <a:pt x="102725" y="20723"/>
                      <a:pt x="109634" y="16129"/>
                    </a:cubicBezTo>
                    <a:cubicBezTo>
                      <a:pt x="116490" y="11578"/>
                      <a:pt x="123576" y="6872"/>
                      <a:pt x="131234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4"/>
              <p:cNvSpPr/>
              <p:nvPr/>
            </p:nvSpPr>
            <p:spPr>
              <a:xfrm>
                <a:off x="3575034" y="762000"/>
                <a:ext cx="4092376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29" h="75548" extrusionOk="0">
                    <a:moveTo>
                      <a:pt x="129747" y="0"/>
                    </a:moveTo>
                    <a:cubicBezTo>
                      <a:pt x="121977" y="4156"/>
                      <a:pt x="114538" y="8771"/>
                      <a:pt x="107346" y="13236"/>
                    </a:cubicBezTo>
                    <a:cubicBezTo>
                      <a:pt x="100190" y="17669"/>
                      <a:pt x="92800" y="22258"/>
                      <a:pt x="85115" y="26370"/>
                    </a:cubicBezTo>
                    <a:cubicBezTo>
                      <a:pt x="80960" y="28595"/>
                      <a:pt x="76762" y="30803"/>
                      <a:pt x="72708" y="32937"/>
                    </a:cubicBezTo>
                    <a:cubicBezTo>
                      <a:pt x="62393" y="38365"/>
                      <a:pt x="51729" y="43975"/>
                      <a:pt x="41285" y="50103"/>
                    </a:cubicBezTo>
                    <a:lnTo>
                      <a:pt x="40740" y="50424"/>
                    </a:lnTo>
                    <a:cubicBezTo>
                      <a:pt x="37012" y="52611"/>
                      <a:pt x="33162" y="54879"/>
                      <a:pt x="29183" y="56435"/>
                    </a:cubicBezTo>
                    <a:cubicBezTo>
                      <a:pt x="22263" y="59146"/>
                      <a:pt x="17081" y="62446"/>
                      <a:pt x="11595" y="65938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0" y="73243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3" y="53141"/>
                    </a:cubicBezTo>
                    <a:lnTo>
                      <a:pt x="42879" y="52820"/>
                    </a:lnTo>
                    <a:cubicBezTo>
                      <a:pt x="53259" y="46723"/>
                      <a:pt x="63419" y="41381"/>
                      <a:pt x="74174" y="35723"/>
                    </a:cubicBezTo>
                    <a:cubicBezTo>
                      <a:pt x="78233" y="33589"/>
                      <a:pt x="82436" y="31375"/>
                      <a:pt x="86602" y="29145"/>
                    </a:cubicBezTo>
                    <a:cubicBezTo>
                      <a:pt x="94372" y="24990"/>
                      <a:pt x="101811" y="20375"/>
                      <a:pt x="109003" y="15910"/>
                    </a:cubicBezTo>
                    <a:cubicBezTo>
                      <a:pt x="116153" y="11471"/>
                      <a:pt x="123549" y="6883"/>
                      <a:pt x="131228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4"/>
              <p:cNvSpPr/>
              <p:nvPr/>
            </p:nvSpPr>
            <p:spPr>
              <a:xfrm>
                <a:off x="4628682" y="2751977"/>
                <a:ext cx="128794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68" extrusionOk="0">
                    <a:moveTo>
                      <a:pt x="2942" y="1"/>
                    </a:moveTo>
                    <a:cubicBezTo>
                      <a:pt x="2213" y="1"/>
                      <a:pt x="733" y="989"/>
                      <a:pt x="359" y="1232"/>
                    </a:cubicBezTo>
                    <a:cubicBezTo>
                      <a:pt x="188" y="1339"/>
                      <a:pt x="1" y="1495"/>
                      <a:pt x="6" y="1698"/>
                    </a:cubicBezTo>
                    <a:cubicBezTo>
                      <a:pt x="17" y="1885"/>
                      <a:pt x="193" y="2029"/>
                      <a:pt x="380" y="2061"/>
                    </a:cubicBezTo>
                    <a:cubicBezTo>
                      <a:pt x="412" y="2066"/>
                      <a:pt x="444" y="2068"/>
                      <a:pt x="475" y="2068"/>
                    </a:cubicBezTo>
                    <a:cubicBezTo>
                      <a:pt x="629" y="2068"/>
                      <a:pt x="779" y="2018"/>
                      <a:pt x="926" y="1965"/>
                    </a:cubicBezTo>
                    <a:cubicBezTo>
                      <a:pt x="1311" y="1826"/>
                      <a:pt x="4129" y="687"/>
                      <a:pt x="3204" y="67"/>
                    </a:cubicBezTo>
                    <a:cubicBezTo>
                      <a:pt x="3136" y="21"/>
                      <a:pt x="3047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4"/>
              <p:cNvSpPr/>
              <p:nvPr/>
            </p:nvSpPr>
            <p:spPr>
              <a:xfrm>
                <a:off x="4969066" y="2378256"/>
                <a:ext cx="46216" cy="27006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6" extrusionOk="0">
                    <a:moveTo>
                      <a:pt x="1054" y="1"/>
                    </a:moveTo>
                    <a:cubicBezTo>
                      <a:pt x="789" y="1"/>
                      <a:pt x="259" y="413"/>
                      <a:pt x="129" y="516"/>
                    </a:cubicBezTo>
                    <a:cubicBezTo>
                      <a:pt x="65" y="564"/>
                      <a:pt x="0" y="628"/>
                      <a:pt x="0" y="708"/>
                    </a:cubicBezTo>
                    <a:cubicBezTo>
                      <a:pt x="6" y="788"/>
                      <a:pt x="70" y="847"/>
                      <a:pt x="134" y="863"/>
                    </a:cubicBezTo>
                    <a:cubicBezTo>
                      <a:pt x="144" y="865"/>
                      <a:pt x="154" y="866"/>
                      <a:pt x="164" y="866"/>
                    </a:cubicBezTo>
                    <a:cubicBezTo>
                      <a:pt x="220" y="866"/>
                      <a:pt x="278" y="843"/>
                      <a:pt x="332" y="821"/>
                    </a:cubicBezTo>
                    <a:cubicBezTo>
                      <a:pt x="471" y="767"/>
                      <a:pt x="1482" y="286"/>
                      <a:pt x="1150" y="29"/>
                    </a:cubicBezTo>
                    <a:cubicBezTo>
                      <a:pt x="1125" y="9"/>
                      <a:pt x="1092" y="1"/>
                      <a:pt x="1054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4"/>
              <p:cNvSpPr/>
              <p:nvPr/>
            </p:nvSpPr>
            <p:spPr>
              <a:xfrm>
                <a:off x="5842278" y="1899816"/>
                <a:ext cx="46216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1" extrusionOk="0">
                    <a:moveTo>
                      <a:pt x="1054" y="0"/>
                    </a:moveTo>
                    <a:cubicBezTo>
                      <a:pt x="790" y="0"/>
                      <a:pt x="264" y="412"/>
                      <a:pt x="128" y="510"/>
                    </a:cubicBezTo>
                    <a:cubicBezTo>
                      <a:pt x="70" y="558"/>
                      <a:pt x="0" y="622"/>
                      <a:pt x="5" y="708"/>
                    </a:cubicBezTo>
                    <a:cubicBezTo>
                      <a:pt x="5" y="788"/>
                      <a:pt x="70" y="847"/>
                      <a:pt x="139" y="857"/>
                    </a:cubicBezTo>
                    <a:cubicBezTo>
                      <a:pt x="151" y="859"/>
                      <a:pt x="162" y="860"/>
                      <a:pt x="174" y="860"/>
                    </a:cubicBezTo>
                    <a:cubicBezTo>
                      <a:pt x="228" y="860"/>
                      <a:pt x="283" y="842"/>
                      <a:pt x="332" y="820"/>
                    </a:cubicBezTo>
                    <a:cubicBezTo>
                      <a:pt x="471" y="761"/>
                      <a:pt x="1481" y="285"/>
                      <a:pt x="1150" y="28"/>
                    </a:cubicBezTo>
                    <a:cubicBezTo>
                      <a:pt x="1125" y="9"/>
                      <a:pt x="1092" y="0"/>
                      <a:pt x="105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4"/>
              <p:cNvSpPr/>
              <p:nvPr/>
            </p:nvSpPr>
            <p:spPr>
              <a:xfrm>
                <a:off x="4335169" y="2591094"/>
                <a:ext cx="64397" cy="32308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6" extrusionOk="0">
                    <a:moveTo>
                      <a:pt x="1474" y="0"/>
                    </a:moveTo>
                    <a:cubicBezTo>
                      <a:pt x="1109" y="0"/>
                      <a:pt x="370" y="494"/>
                      <a:pt x="183" y="616"/>
                    </a:cubicBezTo>
                    <a:cubicBezTo>
                      <a:pt x="97" y="675"/>
                      <a:pt x="1" y="750"/>
                      <a:pt x="6" y="851"/>
                    </a:cubicBezTo>
                    <a:cubicBezTo>
                      <a:pt x="11" y="942"/>
                      <a:pt x="102" y="1017"/>
                      <a:pt x="193" y="1033"/>
                    </a:cubicBezTo>
                    <a:cubicBezTo>
                      <a:pt x="207" y="1035"/>
                      <a:pt x="221" y="1035"/>
                      <a:pt x="235" y="1035"/>
                    </a:cubicBezTo>
                    <a:cubicBezTo>
                      <a:pt x="313" y="1035"/>
                      <a:pt x="393" y="1012"/>
                      <a:pt x="466" y="985"/>
                    </a:cubicBezTo>
                    <a:cubicBezTo>
                      <a:pt x="658" y="915"/>
                      <a:pt x="2065" y="343"/>
                      <a:pt x="1605" y="33"/>
                    </a:cubicBezTo>
                    <a:cubicBezTo>
                      <a:pt x="1571" y="10"/>
                      <a:pt x="1526" y="0"/>
                      <a:pt x="147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4"/>
              <p:cNvSpPr/>
              <p:nvPr/>
            </p:nvSpPr>
            <p:spPr>
              <a:xfrm>
                <a:off x="5132164" y="2524982"/>
                <a:ext cx="64397" cy="3227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5" extrusionOk="0">
                    <a:moveTo>
                      <a:pt x="1465" y="1"/>
                    </a:moveTo>
                    <a:cubicBezTo>
                      <a:pt x="1098" y="1"/>
                      <a:pt x="363" y="492"/>
                      <a:pt x="177" y="613"/>
                    </a:cubicBezTo>
                    <a:cubicBezTo>
                      <a:pt x="91" y="672"/>
                      <a:pt x="0" y="747"/>
                      <a:pt x="6" y="848"/>
                    </a:cubicBezTo>
                    <a:cubicBezTo>
                      <a:pt x="6" y="944"/>
                      <a:pt x="97" y="1014"/>
                      <a:pt x="188" y="1030"/>
                    </a:cubicBezTo>
                    <a:cubicBezTo>
                      <a:pt x="205" y="1033"/>
                      <a:pt x="223" y="1034"/>
                      <a:pt x="240" y="1034"/>
                    </a:cubicBezTo>
                    <a:cubicBezTo>
                      <a:pt x="317" y="1034"/>
                      <a:pt x="391" y="1008"/>
                      <a:pt x="460" y="982"/>
                    </a:cubicBezTo>
                    <a:cubicBezTo>
                      <a:pt x="653" y="912"/>
                      <a:pt x="2065" y="340"/>
                      <a:pt x="1599" y="35"/>
                    </a:cubicBezTo>
                    <a:cubicBezTo>
                      <a:pt x="1564" y="11"/>
                      <a:pt x="1519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4"/>
              <p:cNvSpPr/>
              <p:nvPr/>
            </p:nvSpPr>
            <p:spPr>
              <a:xfrm>
                <a:off x="4549316" y="2584576"/>
                <a:ext cx="64397" cy="32214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3" extrusionOk="0">
                    <a:moveTo>
                      <a:pt x="1468" y="1"/>
                    </a:moveTo>
                    <a:cubicBezTo>
                      <a:pt x="1104" y="1"/>
                      <a:pt x="364" y="495"/>
                      <a:pt x="177" y="616"/>
                    </a:cubicBezTo>
                    <a:cubicBezTo>
                      <a:pt x="91" y="670"/>
                      <a:pt x="0" y="750"/>
                      <a:pt x="6" y="852"/>
                    </a:cubicBezTo>
                    <a:cubicBezTo>
                      <a:pt x="6" y="943"/>
                      <a:pt x="96" y="1017"/>
                      <a:pt x="187" y="1028"/>
                    </a:cubicBezTo>
                    <a:cubicBezTo>
                      <a:pt x="207" y="1031"/>
                      <a:pt x="227" y="1033"/>
                      <a:pt x="246" y="1033"/>
                    </a:cubicBezTo>
                    <a:cubicBezTo>
                      <a:pt x="321" y="1033"/>
                      <a:pt x="392" y="1011"/>
                      <a:pt x="460" y="985"/>
                    </a:cubicBezTo>
                    <a:cubicBezTo>
                      <a:pt x="653" y="916"/>
                      <a:pt x="2064" y="344"/>
                      <a:pt x="1599" y="34"/>
                    </a:cubicBezTo>
                    <a:cubicBezTo>
                      <a:pt x="1565" y="11"/>
                      <a:pt x="1521" y="1"/>
                      <a:pt x="146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4"/>
              <p:cNvSpPr/>
              <p:nvPr/>
            </p:nvSpPr>
            <p:spPr>
              <a:xfrm>
                <a:off x="4742913" y="2707352"/>
                <a:ext cx="56913" cy="25073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4" extrusionOk="0">
                    <a:moveTo>
                      <a:pt x="1671" y="1"/>
                    </a:moveTo>
                    <a:cubicBezTo>
                      <a:pt x="1406" y="1"/>
                      <a:pt x="862" y="184"/>
                      <a:pt x="546" y="220"/>
                    </a:cubicBezTo>
                    <a:cubicBezTo>
                      <a:pt x="423" y="230"/>
                      <a:pt x="295" y="246"/>
                      <a:pt x="188" y="311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5" y="739"/>
                      <a:pt x="194" y="803"/>
                      <a:pt x="317" y="803"/>
                    </a:cubicBezTo>
                    <a:cubicBezTo>
                      <a:pt x="338" y="803"/>
                      <a:pt x="360" y="801"/>
                      <a:pt x="381" y="797"/>
                    </a:cubicBezTo>
                    <a:cubicBezTo>
                      <a:pt x="520" y="765"/>
                      <a:pt x="637" y="674"/>
                      <a:pt x="744" y="583"/>
                    </a:cubicBezTo>
                    <a:cubicBezTo>
                      <a:pt x="744" y="583"/>
                      <a:pt x="1824" y="321"/>
                      <a:pt x="1824" y="86"/>
                    </a:cubicBezTo>
                    <a:cubicBezTo>
                      <a:pt x="1824" y="24"/>
                      <a:pt x="1766" y="1"/>
                      <a:pt x="16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4"/>
              <p:cNvSpPr/>
              <p:nvPr/>
            </p:nvSpPr>
            <p:spPr>
              <a:xfrm>
                <a:off x="4556988" y="2801312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106" y="1"/>
                    </a:moveTo>
                    <a:cubicBezTo>
                      <a:pt x="1092" y="1"/>
                      <a:pt x="1078" y="2"/>
                      <a:pt x="1064" y="3"/>
                    </a:cubicBezTo>
                    <a:cubicBezTo>
                      <a:pt x="915" y="19"/>
                      <a:pt x="786" y="116"/>
                      <a:pt x="669" y="212"/>
                    </a:cubicBezTo>
                    <a:lnTo>
                      <a:pt x="578" y="185"/>
                    </a:lnTo>
                    <a:cubicBezTo>
                      <a:pt x="396" y="265"/>
                      <a:pt x="230" y="394"/>
                      <a:pt x="107" y="549"/>
                    </a:cubicBezTo>
                    <a:cubicBezTo>
                      <a:pt x="48" y="618"/>
                      <a:pt x="0" y="715"/>
                      <a:pt x="43" y="795"/>
                    </a:cubicBezTo>
                    <a:cubicBezTo>
                      <a:pt x="74" y="857"/>
                      <a:pt x="150" y="877"/>
                      <a:pt x="227" y="877"/>
                    </a:cubicBezTo>
                    <a:cubicBezTo>
                      <a:pt x="255" y="877"/>
                      <a:pt x="284" y="874"/>
                      <a:pt x="310" y="870"/>
                    </a:cubicBezTo>
                    <a:cubicBezTo>
                      <a:pt x="621" y="816"/>
                      <a:pt x="909" y="704"/>
                      <a:pt x="1177" y="538"/>
                    </a:cubicBezTo>
                    <a:cubicBezTo>
                      <a:pt x="1284" y="469"/>
                      <a:pt x="1401" y="367"/>
                      <a:pt x="1396" y="239"/>
                    </a:cubicBezTo>
                    <a:cubicBezTo>
                      <a:pt x="1396" y="97"/>
                      <a:pt x="1250" y="1"/>
                      <a:pt x="1106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4"/>
              <p:cNvSpPr/>
              <p:nvPr/>
            </p:nvSpPr>
            <p:spPr>
              <a:xfrm>
                <a:off x="6232838" y="2013704"/>
                <a:ext cx="43721" cy="273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6" extrusionOk="0">
                    <a:moveTo>
                      <a:pt x="1099" y="1"/>
                    </a:moveTo>
                    <a:cubicBezTo>
                      <a:pt x="1087" y="1"/>
                      <a:pt x="1076" y="1"/>
                      <a:pt x="1065" y="2"/>
                    </a:cubicBezTo>
                    <a:cubicBezTo>
                      <a:pt x="915" y="18"/>
                      <a:pt x="787" y="115"/>
                      <a:pt x="669" y="211"/>
                    </a:cubicBezTo>
                    <a:lnTo>
                      <a:pt x="578" y="184"/>
                    </a:lnTo>
                    <a:cubicBezTo>
                      <a:pt x="396" y="264"/>
                      <a:pt x="230" y="393"/>
                      <a:pt x="107" y="548"/>
                    </a:cubicBezTo>
                    <a:cubicBezTo>
                      <a:pt x="49" y="617"/>
                      <a:pt x="0" y="713"/>
                      <a:pt x="43" y="794"/>
                    </a:cubicBezTo>
                    <a:cubicBezTo>
                      <a:pt x="78" y="856"/>
                      <a:pt x="153" y="876"/>
                      <a:pt x="230" y="876"/>
                    </a:cubicBezTo>
                    <a:cubicBezTo>
                      <a:pt x="259" y="876"/>
                      <a:pt x="288" y="873"/>
                      <a:pt x="316" y="869"/>
                    </a:cubicBezTo>
                    <a:cubicBezTo>
                      <a:pt x="621" y="815"/>
                      <a:pt x="915" y="703"/>
                      <a:pt x="1177" y="537"/>
                    </a:cubicBezTo>
                    <a:cubicBezTo>
                      <a:pt x="1284" y="467"/>
                      <a:pt x="1402" y="366"/>
                      <a:pt x="1396" y="238"/>
                    </a:cubicBezTo>
                    <a:cubicBezTo>
                      <a:pt x="1396" y="94"/>
                      <a:pt x="1244" y="1"/>
                      <a:pt x="1099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4"/>
              <p:cNvSpPr/>
              <p:nvPr/>
            </p:nvSpPr>
            <p:spPr>
              <a:xfrm>
                <a:off x="6139627" y="1783402"/>
                <a:ext cx="128763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8" extrusionOk="0">
                    <a:moveTo>
                      <a:pt x="2942" y="1"/>
                    </a:moveTo>
                    <a:cubicBezTo>
                      <a:pt x="2212" y="1"/>
                      <a:pt x="733" y="989"/>
                      <a:pt x="358" y="1232"/>
                    </a:cubicBezTo>
                    <a:cubicBezTo>
                      <a:pt x="187" y="1339"/>
                      <a:pt x="0" y="1494"/>
                      <a:pt x="5" y="1697"/>
                    </a:cubicBezTo>
                    <a:cubicBezTo>
                      <a:pt x="16" y="1884"/>
                      <a:pt x="193" y="2029"/>
                      <a:pt x="380" y="2061"/>
                    </a:cubicBezTo>
                    <a:cubicBezTo>
                      <a:pt x="411" y="2065"/>
                      <a:pt x="443" y="2068"/>
                      <a:pt x="475" y="2068"/>
                    </a:cubicBezTo>
                    <a:cubicBezTo>
                      <a:pt x="628" y="2068"/>
                      <a:pt x="779" y="2018"/>
                      <a:pt x="925" y="1965"/>
                    </a:cubicBezTo>
                    <a:cubicBezTo>
                      <a:pt x="1310" y="1831"/>
                      <a:pt x="4128" y="687"/>
                      <a:pt x="3203" y="66"/>
                    </a:cubicBezTo>
                    <a:cubicBezTo>
                      <a:pt x="3135" y="21"/>
                      <a:pt x="3046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4"/>
              <p:cNvSpPr/>
              <p:nvPr/>
            </p:nvSpPr>
            <p:spPr>
              <a:xfrm>
                <a:off x="7438076" y="1192977"/>
                <a:ext cx="128763" cy="6445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7" extrusionOk="0">
                    <a:moveTo>
                      <a:pt x="2938" y="1"/>
                    </a:moveTo>
                    <a:cubicBezTo>
                      <a:pt x="2207" y="1"/>
                      <a:pt x="732" y="986"/>
                      <a:pt x="359" y="1229"/>
                    </a:cubicBezTo>
                    <a:cubicBezTo>
                      <a:pt x="188" y="1341"/>
                      <a:pt x="0" y="1496"/>
                      <a:pt x="6" y="1699"/>
                    </a:cubicBezTo>
                    <a:cubicBezTo>
                      <a:pt x="11" y="1887"/>
                      <a:pt x="193" y="2031"/>
                      <a:pt x="380" y="2058"/>
                    </a:cubicBezTo>
                    <a:cubicBezTo>
                      <a:pt x="415" y="2064"/>
                      <a:pt x="451" y="2067"/>
                      <a:pt x="486" y="2067"/>
                    </a:cubicBezTo>
                    <a:cubicBezTo>
                      <a:pt x="634" y="2067"/>
                      <a:pt x="783" y="2019"/>
                      <a:pt x="926" y="1967"/>
                    </a:cubicBezTo>
                    <a:cubicBezTo>
                      <a:pt x="1311" y="1828"/>
                      <a:pt x="4129" y="683"/>
                      <a:pt x="3204" y="68"/>
                    </a:cubicBezTo>
                    <a:cubicBezTo>
                      <a:pt x="3135" y="22"/>
                      <a:pt x="3044" y="1"/>
                      <a:pt x="293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4"/>
              <p:cNvSpPr/>
              <p:nvPr/>
            </p:nvSpPr>
            <p:spPr>
              <a:xfrm>
                <a:off x="7552151" y="1148320"/>
                <a:ext cx="57069" cy="24979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801" extrusionOk="0">
                    <a:moveTo>
                      <a:pt x="1673" y="1"/>
                    </a:moveTo>
                    <a:cubicBezTo>
                      <a:pt x="1406" y="1"/>
                      <a:pt x="862" y="185"/>
                      <a:pt x="551" y="217"/>
                    </a:cubicBezTo>
                    <a:cubicBezTo>
                      <a:pt x="423" y="233"/>
                      <a:pt x="294" y="244"/>
                      <a:pt x="187" y="308"/>
                    </a:cubicBezTo>
                    <a:cubicBezTo>
                      <a:pt x="80" y="372"/>
                      <a:pt x="0" y="506"/>
                      <a:pt x="38" y="623"/>
                    </a:cubicBezTo>
                    <a:cubicBezTo>
                      <a:pt x="69" y="741"/>
                      <a:pt x="196" y="801"/>
                      <a:pt x="318" y="801"/>
                    </a:cubicBezTo>
                    <a:cubicBezTo>
                      <a:pt x="341" y="801"/>
                      <a:pt x="363" y="799"/>
                      <a:pt x="385" y="794"/>
                    </a:cubicBezTo>
                    <a:cubicBezTo>
                      <a:pt x="524" y="768"/>
                      <a:pt x="637" y="671"/>
                      <a:pt x="749" y="581"/>
                    </a:cubicBezTo>
                    <a:cubicBezTo>
                      <a:pt x="749" y="581"/>
                      <a:pt x="1824" y="324"/>
                      <a:pt x="1824" y="89"/>
                    </a:cubicBezTo>
                    <a:lnTo>
                      <a:pt x="1829" y="89"/>
                    </a:lnTo>
                    <a:cubicBezTo>
                      <a:pt x="1829" y="25"/>
                      <a:pt x="1769" y="1"/>
                      <a:pt x="1673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4"/>
              <p:cNvSpPr/>
              <p:nvPr/>
            </p:nvSpPr>
            <p:spPr>
              <a:xfrm>
                <a:off x="7366351" y="1242249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097" y="0"/>
                    </a:moveTo>
                    <a:cubicBezTo>
                      <a:pt x="1086" y="0"/>
                      <a:pt x="1075" y="1"/>
                      <a:pt x="1065" y="2"/>
                    </a:cubicBezTo>
                    <a:cubicBezTo>
                      <a:pt x="915" y="18"/>
                      <a:pt x="787" y="119"/>
                      <a:pt x="664" y="210"/>
                    </a:cubicBezTo>
                    <a:lnTo>
                      <a:pt x="573" y="184"/>
                    </a:lnTo>
                    <a:cubicBezTo>
                      <a:pt x="391" y="269"/>
                      <a:pt x="231" y="392"/>
                      <a:pt x="102" y="553"/>
                    </a:cubicBezTo>
                    <a:cubicBezTo>
                      <a:pt x="49" y="622"/>
                      <a:pt x="1" y="713"/>
                      <a:pt x="38" y="793"/>
                    </a:cubicBezTo>
                    <a:cubicBezTo>
                      <a:pt x="72" y="857"/>
                      <a:pt x="143" y="876"/>
                      <a:pt x="218" y="876"/>
                    </a:cubicBezTo>
                    <a:cubicBezTo>
                      <a:pt x="249" y="876"/>
                      <a:pt x="281" y="873"/>
                      <a:pt x="311" y="868"/>
                    </a:cubicBezTo>
                    <a:cubicBezTo>
                      <a:pt x="616" y="820"/>
                      <a:pt x="910" y="702"/>
                      <a:pt x="1172" y="542"/>
                    </a:cubicBezTo>
                    <a:cubicBezTo>
                      <a:pt x="1284" y="467"/>
                      <a:pt x="1402" y="371"/>
                      <a:pt x="1397" y="237"/>
                    </a:cubicBezTo>
                    <a:cubicBezTo>
                      <a:pt x="1392" y="98"/>
                      <a:pt x="1239" y="0"/>
                      <a:pt x="1097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4"/>
              <p:cNvSpPr/>
              <p:nvPr/>
            </p:nvSpPr>
            <p:spPr>
              <a:xfrm>
                <a:off x="4905355" y="2400647"/>
                <a:ext cx="66143" cy="3651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1" extrusionOk="0">
                    <a:moveTo>
                      <a:pt x="1470" y="0"/>
                    </a:moveTo>
                    <a:cubicBezTo>
                      <a:pt x="1387" y="0"/>
                      <a:pt x="1300" y="26"/>
                      <a:pt x="1214" y="86"/>
                    </a:cubicBezTo>
                    <a:lnTo>
                      <a:pt x="883" y="316"/>
                    </a:lnTo>
                    <a:cubicBezTo>
                      <a:pt x="690" y="322"/>
                      <a:pt x="487" y="322"/>
                      <a:pt x="311" y="407"/>
                    </a:cubicBezTo>
                    <a:cubicBezTo>
                      <a:pt x="134" y="498"/>
                      <a:pt x="1" y="696"/>
                      <a:pt x="59" y="883"/>
                    </a:cubicBezTo>
                    <a:cubicBezTo>
                      <a:pt x="102" y="1038"/>
                      <a:pt x="257" y="1140"/>
                      <a:pt x="418" y="1161"/>
                    </a:cubicBezTo>
                    <a:cubicBezTo>
                      <a:pt x="455" y="1168"/>
                      <a:pt x="493" y="1170"/>
                      <a:pt x="531" y="1170"/>
                    </a:cubicBezTo>
                    <a:cubicBezTo>
                      <a:pt x="652" y="1170"/>
                      <a:pt x="776" y="1143"/>
                      <a:pt x="894" y="1119"/>
                    </a:cubicBezTo>
                    <a:cubicBezTo>
                      <a:pt x="1166" y="1054"/>
                      <a:pt x="1439" y="990"/>
                      <a:pt x="1674" y="841"/>
                    </a:cubicBezTo>
                    <a:cubicBezTo>
                      <a:pt x="1701" y="824"/>
                      <a:pt x="1733" y="803"/>
                      <a:pt x="1755" y="787"/>
                    </a:cubicBezTo>
                    <a:cubicBezTo>
                      <a:pt x="2121" y="504"/>
                      <a:pt x="1837" y="0"/>
                      <a:pt x="1470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4"/>
              <p:cNvSpPr/>
              <p:nvPr/>
            </p:nvSpPr>
            <p:spPr>
              <a:xfrm>
                <a:off x="6079564" y="1868132"/>
                <a:ext cx="66143" cy="36549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2" extrusionOk="0">
                    <a:moveTo>
                      <a:pt x="1471" y="1"/>
                    </a:moveTo>
                    <a:cubicBezTo>
                      <a:pt x="1387" y="1"/>
                      <a:pt x="1300" y="27"/>
                      <a:pt x="1215" y="87"/>
                    </a:cubicBezTo>
                    <a:lnTo>
                      <a:pt x="883" y="317"/>
                    </a:lnTo>
                    <a:cubicBezTo>
                      <a:pt x="691" y="317"/>
                      <a:pt x="487" y="323"/>
                      <a:pt x="311" y="408"/>
                    </a:cubicBezTo>
                    <a:cubicBezTo>
                      <a:pt x="135" y="499"/>
                      <a:pt x="1" y="697"/>
                      <a:pt x="54" y="884"/>
                    </a:cubicBezTo>
                    <a:cubicBezTo>
                      <a:pt x="102" y="1039"/>
                      <a:pt x="258" y="1141"/>
                      <a:pt x="418" y="1162"/>
                    </a:cubicBezTo>
                    <a:cubicBezTo>
                      <a:pt x="455" y="1168"/>
                      <a:pt x="492" y="1171"/>
                      <a:pt x="529" y="1171"/>
                    </a:cubicBezTo>
                    <a:cubicBezTo>
                      <a:pt x="651" y="1171"/>
                      <a:pt x="775" y="1143"/>
                      <a:pt x="894" y="1114"/>
                    </a:cubicBezTo>
                    <a:cubicBezTo>
                      <a:pt x="1161" y="1055"/>
                      <a:pt x="1439" y="991"/>
                      <a:pt x="1675" y="841"/>
                    </a:cubicBezTo>
                    <a:cubicBezTo>
                      <a:pt x="1701" y="825"/>
                      <a:pt x="1728" y="804"/>
                      <a:pt x="1755" y="782"/>
                    </a:cubicBezTo>
                    <a:cubicBezTo>
                      <a:pt x="2121" y="504"/>
                      <a:pt x="1837" y="1"/>
                      <a:pt x="14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4"/>
              <p:cNvSpPr/>
              <p:nvPr/>
            </p:nvSpPr>
            <p:spPr>
              <a:xfrm>
                <a:off x="4978578" y="2142965"/>
                <a:ext cx="65987" cy="36642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175" extrusionOk="0">
                    <a:moveTo>
                      <a:pt x="1465" y="1"/>
                    </a:moveTo>
                    <a:cubicBezTo>
                      <a:pt x="1381" y="1"/>
                      <a:pt x="1294" y="27"/>
                      <a:pt x="1209" y="87"/>
                    </a:cubicBezTo>
                    <a:lnTo>
                      <a:pt x="877" y="323"/>
                    </a:lnTo>
                    <a:cubicBezTo>
                      <a:pt x="685" y="323"/>
                      <a:pt x="482" y="323"/>
                      <a:pt x="305" y="413"/>
                    </a:cubicBezTo>
                    <a:cubicBezTo>
                      <a:pt x="134" y="499"/>
                      <a:pt x="0" y="702"/>
                      <a:pt x="54" y="889"/>
                    </a:cubicBezTo>
                    <a:cubicBezTo>
                      <a:pt x="96" y="1045"/>
                      <a:pt x="257" y="1141"/>
                      <a:pt x="412" y="1168"/>
                    </a:cubicBezTo>
                    <a:cubicBezTo>
                      <a:pt x="448" y="1172"/>
                      <a:pt x="483" y="1174"/>
                      <a:pt x="519" y="1174"/>
                    </a:cubicBezTo>
                    <a:cubicBezTo>
                      <a:pt x="643" y="1174"/>
                      <a:pt x="767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49" y="788"/>
                    </a:cubicBezTo>
                    <a:cubicBezTo>
                      <a:pt x="2115" y="505"/>
                      <a:pt x="1831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4"/>
              <p:cNvSpPr/>
              <p:nvPr/>
            </p:nvSpPr>
            <p:spPr>
              <a:xfrm>
                <a:off x="5900469" y="2102612"/>
                <a:ext cx="66143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7" extrusionOk="0">
                    <a:moveTo>
                      <a:pt x="1470" y="1"/>
                    </a:moveTo>
                    <a:cubicBezTo>
                      <a:pt x="1387" y="1"/>
                      <a:pt x="1299" y="27"/>
                      <a:pt x="1214" y="87"/>
                    </a:cubicBezTo>
                    <a:lnTo>
                      <a:pt x="883" y="322"/>
                    </a:lnTo>
                    <a:cubicBezTo>
                      <a:pt x="690" y="322"/>
                      <a:pt x="487" y="322"/>
                      <a:pt x="311" y="413"/>
                    </a:cubicBezTo>
                    <a:cubicBezTo>
                      <a:pt x="139" y="499"/>
                      <a:pt x="0" y="702"/>
                      <a:pt x="59" y="889"/>
                    </a:cubicBezTo>
                    <a:cubicBezTo>
                      <a:pt x="102" y="1044"/>
                      <a:pt x="257" y="1141"/>
                      <a:pt x="418" y="1167"/>
                    </a:cubicBezTo>
                    <a:cubicBezTo>
                      <a:pt x="455" y="1174"/>
                      <a:pt x="493" y="1176"/>
                      <a:pt x="531" y="1176"/>
                    </a:cubicBezTo>
                    <a:cubicBezTo>
                      <a:pt x="653" y="1176"/>
                      <a:pt x="775" y="1148"/>
                      <a:pt x="893" y="1119"/>
                    </a:cubicBezTo>
                    <a:cubicBezTo>
                      <a:pt x="1166" y="1055"/>
                      <a:pt x="1444" y="991"/>
                      <a:pt x="1680" y="841"/>
                    </a:cubicBezTo>
                    <a:cubicBezTo>
                      <a:pt x="1706" y="825"/>
                      <a:pt x="1733" y="809"/>
                      <a:pt x="1754" y="788"/>
                    </a:cubicBezTo>
                    <a:cubicBezTo>
                      <a:pt x="2121" y="504"/>
                      <a:pt x="1837" y="1"/>
                      <a:pt x="1470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4"/>
              <p:cNvSpPr/>
              <p:nvPr/>
            </p:nvSpPr>
            <p:spPr>
              <a:xfrm>
                <a:off x="7336507" y="1026293"/>
                <a:ext cx="66019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177" extrusionOk="0">
                    <a:moveTo>
                      <a:pt x="1465" y="1"/>
                    </a:moveTo>
                    <a:cubicBezTo>
                      <a:pt x="1382" y="1"/>
                      <a:pt x="1294" y="27"/>
                      <a:pt x="1209" y="87"/>
                    </a:cubicBezTo>
                    <a:lnTo>
                      <a:pt x="883" y="322"/>
                    </a:lnTo>
                    <a:cubicBezTo>
                      <a:pt x="685" y="322"/>
                      <a:pt x="482" y="328"/>
                      <a:pt x="311" y="413"/>
                    </a:cubicBezTo>
                    <a:cubicBezTo>
                      <a:pt x="134" y="499"/>
                      <a:pt x="1" y="702"/>
                      <a:pt x="54" y="889"/>
                    </a:cubicBezTo>
                    <a:cubicBezTo>
                      <a:pt x="97" y="1044"/>
                      <a:pt x="257" y="1141"/>
                      <a:pt x="412" y="1167"/>
                    </a:cubicBezTo>
                    <a:cubicBezTo>
                      <a:pt x="450" y="1174"/>
                      <a:pt x="488" y="1176"/>
                      <a:pt x="526" y="1176"/>
                    </a:cubicBezTo>
                    <a:cubicBezTo>
                      <a:pt x="648" y="1176"/>
                      <a:pt x="770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55" y="788"/>
                    </a:cubicBezTo>
                    <a:cubicBezTo>
                      <a:pt x="2116" y="504"/>
                      <a:pt x="1832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4"/>
              <p:cNvSpPr/>
              <p:nvPr/>
            </p:nvSpPr>
            <p:spPr>
              <a:xfrm>
                <a:off x="4584493" y="2493516"/>
                <a:ext cx="33087" cy="18337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88" extrusionOk="0">
                    <a:moveTo>
                      <a:pt x="739" y="0"/>
                    </a:moveTo>
                    <a:cubicBezTo>
                      <a:pt x="697" y="0"/>
                      <a:pt x="653" y="13"/>
                      <a:pt x="610" y="44"/>
                    </a:cubicBezTo>
                    <a:lnTo>
                      <a:pt x="444" y="162"/>
                    </a:lnTo>
                    <a:cubicBezTo>
                      <a:pt x="348" y="162"/>
                      <a:pt x="247" y="162"/>
                      <a:pt x="156" y="205"/>
                    </a:cubicBezTo>
                    <a:cubicBezTo>
                      <a:pt x="70" y="248"/>
                      <a:pt x="1" y="349"/>
                      <a:pt x="27" y="445"/>
                    </a:cubicBezTo>
                    <a:cubicBezTo>
                      <a:pt x="54" y="520"/>
                      <a:pt x="129" y="568"/>
                      <a:pt x="209" y="584"/>
                    </a:cubicBezTo>
                    <a:cubicBezTo>
                      <a:pt x="227" y="587"/>
                      <a:pt x="244" y="588"/>
                      <a:pt x="262" y="588"/>
                    </a:cubicBezTo>
                    <a:cubicBezTo>
                      <a:pt x="325" y="588"/>
                      <a:pt x="387" y="574"/>
                      <a:pt x="450" y="558"/>
                    </a:cubicBezTo>
                    <a:cubicBezTo>
                      <a:pt x="583" y="526"/>
                      <a:pt x="722" y="494"/>
                      <a:pt x="840" y="419"/>
                    </a:cubicBezTo>
                    <a:cubicBezTo>
                      <a:pt x="851" y="413"/>
                      <a:pt x="867" y="403"/>
                      <a:pt x="878" y="392"/>
                    </a:cubicBezTo>
                    <a:cubicBezTo>
                      <a:pt x="1060" y="253"/>
                      <a:pt x="921" y="0"/>
                      <a:pt x="739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4"/>
              <p:cNvSpPr/>
              <p:nvPr/>
            </p:nvSpPr>
            <p:spPr>
              <a:xfrm>
                <a:off x="4346364" y="2936125"/>
                <a:ext cx="33056" cy="18243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585" extrusionOk="0">
                    <a:moveTo>
                      <a:pt x="735" y="0"/>
                    </a:moveTo>
                    <a:cubicBezTo>
                      <a:pt x="693" y="0"/>
                      <a:pt x="648" y="13"/>
                      <a:pt x="604" y="44"/>
                    </a:cubicBezTo>
                    <a:lnTo>
                      <a:pt x="444" y="156"/>
                    </a:lnTo>
                    <a:cubicBezTo>
                      <a:pt x="342" y="156"/>
                      <a:pt x="241" y="162"/>
                      <a:pt x="155" y="205"/>
                    </a:cubicBezTo>
                    <a:cubicBezTo>
                      <a:pt x="70" y="247"/>
                      <a:pt x="0" y="349"/>
                      <a:pt x="27" y="440"/>
                    </a:cubicBezTo>
                    <a:cubicBezTo>
                      <a:pt x="48" y="520"/>
                      <a:pt x="128" y="568"/>
                      <a:pt x="209" y="579"/>
                    </a:cubicBezTo>
                    <a:cubicBezTo>
                      <a:pt x="229" y="583"/>
                      <a:pt x="249" y="585"/>
                      <a:pt x="269" y="585"/>
                    </a:cubicBezTo>
                    <a:cubicBezTo>
                      <a:pt x="329" y="585"/>
                      <a:pt x="389" y="570"/>
                      <a:pt x="449" y="558"/>
                    </a:cubicBezTo>
                    <a:cubicBezTo>
                      <a:pt x="583" y="525"/>
                      <a:pt x="722" y="493"/>
                      <a:pt x="840" y="419"/>
                    </a:cubicBezTo>
                    <a:cubicBezTo>
                      <a:pt x="850" y="408"/>
                      <a:pt x="866" y="402"/>
                      <a:pt x="877" y="392"/>
                    </a:cubicBezTo>
                    <a:cubicBezTo>
                      <a:pt x="1060" y="253"/>
                      <a:pt x="920" y="0"/>
                      <a:pt x="735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4"/>
              <p:cNvSpPr/>
              <p:nvPr/>
            </p:nvSpPr>
            <p:spPr>
              <a:xfrm>
                <a:off x="5932153" y="1687134"/>
                <a:ext cx="128763" cy="64428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6" extrusionOk="0">
                    <a:moveTo>
                      <a:pt x="2938" y="0"/>
                    </a:moveTo>
                    <a:cubicBezTo>
                      <a:pt x="2207" y="0"/>
                      <a:pt x="732" y="985"/>
                      <a:pt x="359" y="1228"/>
                    </a:cubicBezTo>
                    <a:cubicBezTo>
                      <a:pt x="188" y="1340"/>
                      <a:pt x="0" y="1495"/>
                      <a:pt x="11" y="1699"/>
                    </a:cubicBezTo>
                    <a:cubicBezTo>
                      <a:pt x="17" y="1886"/>
                      <a:pt x="198" y="2030"/>
                      <a:pt x="380" y="2057"/>
                    </a:cubicBezTo>
                    <a:cubicBezTo>
                      <a:pt x="417" y="2063"/>
                      <a:pt x="453" y="2066"/>
                      <a:pt x="489" y="2066"/>
                    </a:cubicBezTo>
                    <a:cubicBezTo>
                      <a:pt x="640" y="2066"/>
                      <a:pt x="789" y="2018"/>
                      <a:pt x="931" y="1966"/>
                    </a:cubicBezTo>
                    <a:cubicBezTo>
                      <a:pt x="1311" y="1827"/>
                      <a:pt x="4129" y="683"/>
                      <a:pt x="3204" y="68"/>
                    </a:cubicBezTo>
                    <a:cubicBezTo>
                      <a:pt x="3135" y="21"/>
                      <a:pt x="3044" y="0"/>
                      <a:pt x="293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4"/>
              <p:cNvSpPr/>
              <p:nvPr/>
            </p:nvSpPr>
            <p:spPr>
              <a:xfrm>
                <a:off x="5860427" y="1736375"/>
                <a:ext cx="43753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877" extrusionOk="0">
                    <a:moveTo>
                      <a:pt x="1098" y="0"/>
                    </a:moveTo>
                    <a:cubicBezTo>
                      <a:pt x="1087" y="0"/>
                      <a:pt x="1076" y="1"/>
                      <a:pt x="1065" y="2"/>
                    </a:cubicBezTo>
                    <a:cubicBezTo>
                      <a:pt x="915" y="23"/>
                      <a:pt x="787" y="120"/>
                      <a:pt x="669" y="216"/>
                    </a:cubicBezTo>
                    <a:lnTo>
                      <a:pt x="579" y="184"/>
                    </a:lnTo>
                    <a:cubicBezTo>
                      <a:pt x="397" y="269"/>
                      <a:pt x="231" y="392"/>
                      <a:pt x="108" y="553"/>
                    </a:cubicBezTo>
                    <a:cubicBezTo>
                      <a:pt x="49" y="622"/>
                      <a:pt x="1" y="719"/>
                      <a:pt x="44" y="793"/>
                    </a:cubicBezTo>
                    <a:cubicBezTo>
                      <a:pt x="74" y="857"/>
                      <a:pt x="146" y="876"/>
                      <a:pt x="220" y="876"/>
                    </a:cubicBezTo>
                    <a:cubicBezTo>
                      <a:pt x="251" y="876"/>
                      <a:pt x="283" y="873"/>
                      <a:pt x="311" y="868"/>
                    </a:cubicBezTo>
                    <a:cubicBezTo>
                      <a:pt x="621" y="820"/>
                      <a:pt x="915" y="708"/>
                      <a:pt x="1177" y="542"/>
                    </a:cubicBezTo>
                    <a:cubicBezTo>
                      <a:pt x="1284" y="473"/>
                      <a:pt x="1402" y="371"/>
                      <a:pt x="1397" y="237"/>
                    </a:cubicBezTo>
                    <a:cubicBezTo>
                      <a:pt x="1397" y="98"/>
                      <a:pt x="1244" y="0"/>
                      <a:pt x="109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4"/>
              <p:cNvSpPr/>
              <p:nvPr/>
            </p:nvSpPr>
            <p:spPr>
              <a:xfrm>
                <a:off x="6046383" y="1642540"/>
                <a:ext cx="56913" cy="2494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0" extrusionOk="0">
                    <a:moveTo>
                      <a:pt x="1671" y="0"/>
                    </a:moveTo>
                    <a:cubicBezTo>
                      <a:pt x="1406" y="0"/>
                      <a:pt x="861" y="184"/>
                      <a:pt x="546" y="220"/>
                    </a:cubicBezTo>
                    <a:cubicBezTo>
                      <a:pt x="423" y="230"/>
                      <a:pt x="295" y="246"/>
                      <a:pt x="188" y="310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8" y="736"/>
                      <a:pt x="189" y="800"/>
                      <a:pt x="308" y="800"/>
                    </a:cubicBezTo>
                    <a:cubicBezTo>
                      <a:pt x="332" y="800"/>
                      <a:pt x="357" y="797"/>
                      <a:pt x="380" y="792"/>
                    </a:cubicBezTo>
                    <a:cubicBezTo>
                      <a:pt x="519" y="765"/>
                      <a:pt x="637" y="669"/>
                      <a:pt x="744" y="578"/>
                    </a:cubicBezTo>
                    <a:cubicBezTo>
                      <a:pt x="744" y="578"/>
                      <a:pt x="1824" y="321"/>
                      <a:pt x="1824" y="86"/>
                    </a:cubicBezTo>
                    <a:cubicBezTo>
                      <a:pt x="1824" y="24"/>
                      <a:pt x="1765" y="0"/>
                      <a:pt x="1671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 descr="A picture containing cable, electronics, electrical wiring, electronic engineering&#10;&#10;Description automatically generated">
            <a:extLst>
              <a:ext uri="{FF2B5EF4-FFF2-40B4-BE49-F238E27FC236}">
                <a16:creationId xmlns:a16="http://schemas.microsoft.com/office/drawing/2014/main" id="{E40C9899-9582-C89E-39D9-D70DCBFB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88" t="17192" r="13552" b="26546"/>
          <a:stretch/>
        </p:blipFill>
        <p:spPr>
          <a:xfrm>
            <a:off x="5915402" y="156391"/>
            <a:ext cx="2635454" cy="3108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1F3576-0D76-AAE5-AD5A-0ADE0AD8F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633" y="3587749"/>
            <a:ext cx="2947164" cy="128101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10871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Verison 1:  $5 Walmart Special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220759" y="755080"/>
            <a:ext cx="5733884" cy="4005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Merkury brand outdoor smartplug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$5 on clearance (thanks slickdeals forums)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Many Walmarts, such deal hunting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ESP8266 based controller -&gt; </a:t>
            </a:r>
            <a:r>
              <a:rPr lang="en-US" dirty="0" err="1"/>
              <a:t>Tasmota</a:t>
            </a:r>
            <a:r>
              <a:rPr lang="en-US" dirty="0"/>
              <a:t> (tasmota.github.io)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Originally via </a:t>
            </a:r>
            <a:r>
              <a:rPr lang="en-US" dirty="0" err="1">
                <a:sym typeface="Wingdings" panose="05000000000000000000" pitchFamily="2" charset="2"/>
              </a:rPr>
              <a:t>Tuya</a:t>
            </a:r>
            <a:r>
              <a:rPr lang="en-US" dirty="0">
                <a:sym typeface="Wingdings" panose="05000000000000000000" pitchFamily="2" charset="2"/>
              </a:rPr>
              <a:t>-Convert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Chips are now Beken (non ESP)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Can still flash via soldering or using </a:t>
            </a:r>
            <a:r>
              <a:rPr lang="en-US" dirty="0" err="1">
                <a:sym typeface="Wingdings" panose="05000000000000000000" pitchFamily="2" charset="2"/>
              </a:rPr>
              <a:t>Tuya-Cloudcutter</a:t>
            </a:r>
            <a:endParaRPr lang="en-US" dirty="0">
              <a:sym typeface="Wingdings" panose="05000000000000000000" pitchFamily="2" charset="2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Controlled via Home Assistant (www.home-assistant.io)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Match up with cheap 110v solenoid valve from Amazon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Locally-controlled valve for switching water on/off using any standard 110v power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Huge assumption:  </a:t>
            </a:r>
            <a:r>
              <a:rPr lang="en-US" dirty="0" err="1">
                <a:sym typeface="Wingdings" panose="05000000000000000000" pitchFamily="2" charset="2"/>
              </a:rPr>
              <a:t>Wifi</a:t>
            </a:r>
            <a:r>
              <a:rPr lang="en-US" dirty="0">
                <a:sym typeface="Wingdings" panose="05000000000000000000" pitchFamily="2" charset="2"/>
              </a:rPr>
              <a:t> available everywhere water control is desired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Simple to wire – no special tools, just basic pipe thread to garden hose thread adapters and a basic power cord pigtail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Used many garden hose “T” adapters to have multiple valves connected to a single spigot.   Worked, but…leaky and ugly.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0" indent="0"/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3" name="Picture 2" descr="A shopping cart with boxes on it&#10;&#10;Description automatically generated with low confidence">
            <a:extLst>
              <a:ext uri="{FF2B5EF4-FFF2-40B4-BE49-F238E27FC236}">
                <a16:creationId xmlns:a16="http://schemas.microsoft.com/office/drawing/2014/main" id="{30B5E205-D2FB-EB35-C25A-2B60BB83A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565" y="1137668"/>
            <a:ext cx="2347913" cy="1760333"/>
          </a:xfrm>
          <a:prstGeom prst="rect">
            <a:avLst/>
          </a:prstGeom>
        </p:spPr>
      </p:pic>
      <p:pic>
        <p:nvPicPr>
          <p:cNvPr id="6" name="Picture 5" descr="A picture containing cable, electrical wiring, headphones, indoor&#10;&#10;Description automatically generated">
            <a:extLst>
              <a:ext uri="{FF2B5EF4-FFF2-40B4-BE49-F238E27FC236}">
                <a16:creationId xmlns:a16="http://schemas.microsoft.com/office/drawing/2014/main" id="{9D4B1490-C876-9A7B-71F3-31A635F309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37" t="10417" r="24947"/>
          <a:stretch/>
        </p:blipFill>
        <p:spPr>
          <a:xfrm>
            <a:off x="5892800" y="3092753"/>
            <a:ext cx="2812278" cy="32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7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370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Verison 2:  Relay Board + PVC Idiocy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128901" y="568834"/>
            <a:ext cx="5935325" cy="4005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Re-used outdoor enclosure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$8 Amazon warehouse Orbit sprinkler valves (24volt)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Threaded PVC pieces to allow for disassembly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4-relay ESP8266-based board for relay control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ESP flashed to Tasmota firmware (tasmota.github.io)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Currently using 2 relays, expandable to 4 relays/4 valves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All 4 relays controllable via Home Assistant (www.home-assistant.io)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Relay board cost $5 or so on Aliexpress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3amp/24v power brick powers relay board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Relay board controls power to valves as configured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Plastic enclosure does not interfere with wifi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Washing machine hose to connect input to water spigot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Washing machine hose also connects to hanging plant PVC pipe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Direct hose connection for garden irrigation</a:t>
            </a:r>
          </a:p>
          <a:p>
            <a:pPr marL="0" indent="0"/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4" name="Picture 3" descr="A picture containing plastic, electrical wiring, electronic engineering, bottle&#10;&#10;Description automatically generated">
            <a:extLst>
              <a:ext uri="{FF2B5EF4-FFF2-40B4-BE49-F238E27FC236}">
                <a16:creationId xmlns:a16="http://schemas.microsoft.com/office/drawing/2014/main" id="{FEF70E59-206C-83BC-E3E0-D9A050EB7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27" y="1017725"/>
            <a:ext cx="2642282" cy="1989483"/>
          </a:xfrm>
          <a:prstGeom prst="rect">
            <a:avLst/>
          </a:prstGeom>
        </p:spPr>
      </p:pic>
      <p:pic>
        <p:nvPicPr>
          <p:cNvPr id="7" name="Picture 6" descr="A picture containing outdoor, electrical wiring, ground, electrical supply&#10;&#10;Description automatically generated">
            <a:extLst>
              <a:ext uri="{FF2B5EF4-FFF2-40B4-BE49-F238E27FC236}">
                <a16:creationId xmlns:a16="http://schemas.microsoft.com/office/drawing/2014/main" id="{37F559B3-35F0-4FE3-4C0D-47FFA3531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227" y="3116990"/>
            <a:ext cx="2642282" cy="1989483"/>
          </a:xfrm>
          <a:prstGeom prst="rect">
            <a:avLst/>
          </a:prstGeom>
        </p:spPr>
      </p:pic>
      <p:pic>
        <p:nvPicPr>
          <p:cNvPr id="9" name="Picture 8" descr="A picture containing circuit, electronic component, electronic engineering, circuit component&#10;&#10;Description automatically generated">
            <a:extLst>
              <a:ext uri="{FF2B5EF4-FFF2-40B4-BE49-F238E27FC236}">
                <a16:creationId xmlns:a16="http://schemas.microsoft.com/office/drawing/2014/main" id="{71353C44-5CEC-ABC3-74CC-D67DE5A64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4503" y="3724249"/>
            <a:ext cx="1713544" cy="14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94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p54"/>
          <p:cNvSpPr txBox="1">
            <a:spLocks noGrp="1"/>
          </p:cNvSpPr>
          <p:nvPr>
            <p:ph type="title"/>
          </p:nvPr>
        </p:nvSpPr>
        <p:spPr>
          <a:xfrm>
            <a:off x="741835" y="2445942"/>
            <a:ext cx="52785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next…</a:t>
            </a:r>
            <a:endParaRPr dirty="0"/>
          </a:p>
        </p:txBody>
      </p:sp>
      <p:sp>
        <p:nvSpPr>
          <p:cNvPr id="2705" name="Google Shape;2705;p54"/>
          <p:cNvSpPr txBox="1">
            <a:spLocks noGrp="1"/>
          </p:cNvSpPr>
          <p:nvPr>
            <p:ph type="title" idx="2"/>
          </p:nvPr>
        </p:nvSpPr>
        <p:spPr>
          <a:xfrm>
            <a:off x="839057" y="567518"/>
            <a:ext cx="1497600" cy="1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706" name="Google Shape;2706;p54"/>
          <p:cNvSpPr txBox="1">
            <a:spLocks noGrp="1"/>
          </p:cNvSpPr>
          <p:nvPr>
            <p:ph type="subTitle" idx="1"/>
          </p:nvPr>
        </p:nvSpPr>
        <p:spPr>
          <a:xfrm>
            <a:off x="741835" y="4054583"/>
            <a:ext cx="6290652" cy="5794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 long as some other shiny project doesn’t distract me….</a:t>
            </a:r>
            <a:endParaRPr dirty="0"/>
          </a:p>
        </p:txBody>
      </p:sp>
      <p:sp>
        <p:nvSpPr>
          <p:cNvPr id="2707" name="Google Shape;2707;p54"/>
          <p:cNvSpPr/>
          <p:nvPr/>
        </p:nvSpPr>
        <p:spPr>
          <a:xfrm>
            <a:off x="3618207" y="1168134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3" name="Google Shape;2883;p54"/>
          <p:cNvGrpSpPr/>
          <p:nvPr/>
        </p:nvGrpSpPr>
        <p:grpSpPr>
          <a:xfrm>
            <a:off x="3727139" y="1310558"/>
            <a:ext cx="9062091" cy="5863036"/>
            <a:chOff x="4620889" y="1385833"/>
            <a:chExt cx="9062091" cy="5863036"/>
          </a:xfrm>
        </p:grpSpPr>
        <p:sp>
          <p:nvSpPr>
            <p:cNvPr id="2884" name="Google Shape;2884;p54"/>
            <p:cNvSpPr/>
            <p:nvPr/>
          </p:nvSpPr>
          <p:spPr>
            <a:xfrm>
              <a:off x="9394938" y="2201999"/>
              <a:ext cx="1728951" cy="1090980"/>
            </a:xfrm>
            <a:custGeom>
              <a:avLst/>
              <a:gdLst/>
              <a:ahLst/>
              <a:cxnLst/>
              <a:rect l="l" t="t" r="r" b="b"/>
              <a:pathLst>
                <a:path w="24354" h="15200" extrusionOk="0">
                  <a:moveTo>
                    <a:pt x="22803" y="1"/>
                  </a:moveTo>
                  <a:lnTo>
                    <a:pt x="22803" y="1"/>
                  </a:lnTo>
                  <a:cubicBezTo>
                    <a:pt x="23076" y="17"/>
                    <a:pt x="23338" y="215"/>
                    <a:pt x="23429" y="482"/>
                  </a:cubicBezTo>
                  <a:cubicBezTo>
                    <a:pt x="22953" y="391"/>
                    <a:pt x="22482" y="300"/>
                    <a:pt x="22012" y="204"/>
                  </a:cubicBezTo>
                  <a:lnTo>
                    <a:pt x="22012" y="204"/>
                  </a:lnTo>
                  <a:cubicBezTo>
                    <a:pt x="22209" y="557"/>
                    <a:pt x="22407" y="915"/>
                    <a:pt x="22605" y="1268"/>
                  </a:cubicBezTo>
                  <a:cubicBezTo>
                    <a:pt x="22461" y="1204"/>
                    <a:pt x="22316" y="1140"/>
                    <a:pt x="22172" y="1076"/>
                  </a:cubicBezTo>
                  <a:lnTo>
                    <a:pt x="22172" y="1076"/>
                  </a:lnTo>
                  <a:cubicBezTo>
                    <a:pt x="22204" y="1365"/>
                    <a:pt x="22236" y="1653"/>
                    <a:pt x="22268" y="1942"/>
                  </a:cubicBezTo>
                  <a:cubicBezTo>
                    <a:pt x="21969" y="1744"/>
                    <a:pt x="21669" y="1546"/>
                    <a:pt x="21370" y="1348"/>
                  </a:cubicBezTo>
                  <a:lnTo>
                    <a:pt x="21370" y="1348"/>
                  </a:lnTo>
                  <a:cubicBezTo>
                    <a:pt x="21423" y="1504"/>
                    <a:pt x="21354" y="1701"/>
                    <a:pt x="21209" y="1782"/>
                  </a:cubicBezTo>
                  <a:cubicBezTo>
                    <a:pt x="21156" y="1573"/>
                    <a:pt x="21102" y="1365"/>
                    <a:pt x="21049" y="1161"/>
                  </a:cubicBezTo>
                  <a:cubicBezTo>
                    <a:pt x="20889" y="1637"/>
                    <a:pt x="20728" y="2113"/>
                    <a:pt x="20568" y="2589"/>
                  </a:cubicBezTo>
                  <a:cubicBezTo>
                    <a:pt x="20231" y="2423"/>
                    <a:pt x="19835" y="2365"/>
                    <a:pt x="19498" y="2199"/>
                  </a:cubicBezTo>
                  <a:lnTo>
                    <a:pt x="19498" y="2199"/>
                  </a:lnTo>
                  <a:cubicBezTo>
                    <a:pt x="19723" y="2418"/>
                    <a:pt x="19830" y="2766"/>
                    <a:pt x="19771" y="3076"/>
                  </a:cubicBezTo>
                  <a:cubicBezTo>
                    <a:pt x="19771" y="2957"/>
                    <a:pt x="19657" y="2843"/>
                    <a:pt x="19534" y="2843"/>
                  </a:cubicBezTo>
                  <a:cubicBezTo>
                    <a:pt x="19524" y="2843"/>
                    <a:pt x="19514" y="2844"/>
                    <a:pt x="19503" y="2846"/>
                  </a:cubicBezTo>
                  <a:cubicBezTo>
                    <a:pt x="19354" y="2862"/>
                    <a:pt x="19236" y="3017"/>
                    <a:pt x="19225" y="3177"/>
                  </a:cubicBezTo>
                  <a:cubicBezTo>
                    <a:pt x="19219" y="3238"/>
                    <a:pt x="19161" y="3250"/>
                    <a:pt x="19097" y="3250"/>
                  </a:cubicBezTo>
                  <a:cubicBezTo>
                    <a:pt x="19056" y="3250"/>
                    <a:pt x="19013" y="3245"/>
                    <a:pt x="18979" y="3245"/>
                  </a:cubicBezTo>
                  <a:cubicBezTo>
                    <a:pt x="18929" y="3245"/>
                    <a:pt x="18899" y="3255"/>
                    <a:pt x="18926" y="3306"/>
                  </a:cubicBezTo>
                  <a:cubicBezTo>
                    <a:pt x="18584" y="3097"/>
                    <a:pt x="18664" y="3209"/>
                    <a:pt x="18322" y="3001"/>
                  </a:cubicBezTo>
                  <a:cubicBezTo>
                    <a:pt x="18290" y="3113"/>
                    <a:pt x="18263" y="3226"/>
                    <a:pt x="18231" y="3343"/>
                  </a:cubicBezTo>
                  <a:cubicBezTo>
                    <a:pt x="18231" y="3316"/>
                    <a:pt x="18225" y="3305"/>
                    <a:pt x="18214" y="3305"/>
                  </a:cubicBezTo>
                  <a:cubicBezTo>
                    <a:pt x="18140" y="3305"/>
                    <a:pt x="17835" y="3910"/>
                    <a:pt x="17835" y="3910"/>
                  </a:cubicBezTo>
                  <a:lnTo>
                    <a:pt x="17284" y="3311"/>
                  </a:lnTo>
                  <a:lnTo>
                    <a:pt x="17284" y="3311"/>
                  </a:lnTo>
                  <a:cubicBezTo>
                    <a:pt x="17284" y="3311"/>
                    <a:pt x="17364" y="3632"/>
                    <a:pt x="17445" y="3782"/>
                  </a:cubicBezTo>
                  <a:cubicBezTo>
                    <a:pt x="17562" y="3990"/>
                    <a:pt x="17675" y="4199"/>
                    <a:pt x="17787" y="4407"/>
                  </a:cubicBezTo>
                  <a:cubicBezTo>
                    <a:pt x="17621" y="4242"/>
                    <a:pt x="17461" y="4070"/>
                    <a:pt x="17300" y="3899"/>
                  </a:cubicBezTo>
                  <a:cubicBezTo>
                    <a:pt x="17284" y="4119"/>
                    <a:pt x="17263" y="4338"/>
                    <a:pt x="17241" y="4552"/>
                  </a:cubicBezTo>
                  <a:cubicBezTo>
                    <a:pt x="17236" y="4648"/>
                    <a:pt x="17220" y="4750"/>
                    <a:pt x="17167" y="4824"/>
                  </a:cubicBezTo>
                  <a:cubicBezTo>
                    <a:pt x="17116" y="4892"/>
                    <a:pt x="17040" y="4921"/>
                    <a:pt x="16959" y="4921"/>
                  </a:cubicBezTo>
                  <a:cubicBezTo>
                    <a:pt x="16840" y="4921"/>
                    <a:pt x="16712" y="4859"/>
                    <a:pt x="16642" y="4760"/>
                  </a:cubicBezTo>
                  <a:cubicBezTo>
                    <a:pt x="16519" y="4589"/>
                    <a:pt x="16514" y="4370"/>
                    <a:pt x="16509" y="4161"/>
                  </a:cubicBezTo>
                  <a:cubicBezTo>
                    <a:pt x="16370" y="4595"/>
                    <a:pt x="16172" y="5006"/>
                    <a:pt x="15926" y="5386"/>
                  </a:cubicBezTo>
                  <a:cubicBezTo>
                    <a:pt x="15856" y="5081"/>
                    <a:pt x="15648" y="4819"/>
                    <a:pt x="15380" y="4675"/>
                  </a:cubicBezTo>
                  <a:cubicBezTo>
                    <a:pt x="15311" y="4985"/>
                    <a:pt x="15236" y="5300"/>
                    <a:pt x="15166" y="5611"/>
                  </a:cubicBezTo>
                  <a:cubicBezTo>
                    <a:pt x="15140" y="5423"/>
                    <a:pt x="14979" y="5263"/>
                    <a:pt x="14792" y="5252"/>
                  </a:cubicBezTo>
                  <a:lnTo>
                    <a:pt x="14776" y="5878"/>
                  </a:lnTo>
                  <a:cubicBezTo>
                    <a:pt x="14523" y="5756"/>
                    <a:pt x="14243" y="5694"/>
                    <a:pt x="13962" y="5694"/>
                  </a:cubicBezTo>
                  <a:cubicBezTo>
                    <a:pt x="13691" y="5694"/>
                    <a:pt x="13419" y="5752"/>
                    <a:pt x="13172" y="5867"/>
                  </a:cubicBezTo>
                  <a:cubicBezTo>
                    <a:pt x="13396" y="5969"/>
                    <a:pt x="13701" y="6306"/>
                    <a:pt x="13760" y="6552"/>
                  </a:cubicBezTo>
                  <a:cubicBezTo>
                    <a:pt x="13723" y="6556"/>
                    <a:pt x="13687" y="6558"/>
                    <a:pt x="13651" y="6558"/>
                  </a:cubicBezTo>
                  <a:cubicBezTo>
                    <a:pt x="13435" y="6558"/>
                    <a:pt x="13233" y="6487"/>
                    <a:pt x="13086" y="6322"/>
                  </a:cubicBezTo>
                  <a:lnTo>
                    <a:pt x="13086" y="6322"/>
                  </a:lnTo>
                  <a:cubicBezTo>
                    <a:pt x="13118" y="6600"/>
                    <a:pt x="13156" y="6878"/>
                    <a:pt x="13193" y="7161"/>
                  </a:cubicBezTo>
                  <a:cubicBezTo>
                    <a:pt x="12851" y="6808"/>
                    <a:pt x="12300" y="6584"/>
                    <a:pt x="11824" y="6488"/>
                  </a:cubicBezTo>
                  <a:lnTo>
                    <a:pt x="11824" y="6488"/>
                  </a:lnTo>
                  <a:cubicBezTo>
                    <a:pt x="11867" y="6734"/>
                    <a:pt x="11915" y="6969"/>
                    <a:pt x="11963" y="7210"/>
                  </a:cubicBezTo>
                  <a:cubicBezTo>
                    <a:pt x="11792" y="7103"/>
                    <a:pt x="11621" y="6990"/>
                    <a:pt x="11450" y="6878"/>
                  </a:cubicBezTo>
                  <a:cubicBezTo>
                    <a:pt x="11391" y="7263"/>
                    <a:pt x="11332" y="7648"/>
                    <a:pt x="11268" y="8033"/>
                  </a:cubicBezTo>
                  <a:cubicBezTo>
                    <a:pt x="11081" y="7493"/>
                    <a:pt x="10605" y="7124"/>
                    <a:pt x="10065" y="6958"/>
                  </a:cubicBezTo>
                  <a:lnTo>
                    <a:pt x="10065" y="6958"/>
                  </a:lnTo>
                  <a:cubicBezTo>
                    <a:pt x="10289" y="7188"/>
                    <a:pt x="10412" y="7621"/>
                    <a:pt x="10386" y="7948"/>
                  </a:cubicBezTo>
                  <a:cubicBezTo>
                    <a:pt x="10386" y="7731"/>
                    <a:pt x="10184" y="7547"/>
                    <a:pt x="9978" y="7547"/>
                  </a:cubicBezTo>
                  <a:cubicBezTo>
                    <a:pt x="9944" y="7547"/>
                    <a:pt x="9911" y="7552"/>
                    <a:pt x="9878" y="7562"/>
                  </a:cubicBezTo>
                  <a:cubicBezTo>
                    <a:pt x="10102" y="7899"/>
                    <a:pt x="10198" y="8322"/>
                    <a:pt x="10145" y="8734"/>
                  </a:cubicBezTo>
                  <a:cubicBezTo>
                    <a:pt x="9968" y="8632"/>
                    <a:pt x="9739" y="8423"/>
                    <a:pt x="9717" y="8210"/>
                  </a:cubicBezTo>
                  <a:cubicBezTo>
                    <a:pt x="9343" y="8386"/>
                    <a:pt x="9102" y="8835"/>
                    <a:pt x="9161" y="9252"/>
                  </a:cubicBezTo>
                  <a:cubicBezTo>
                    <a:pt x="8902" y="8955"/>
                    <a:pt x="8541" y="8813"/>
                    <a:pt x="8162" y="8813"/>
                  </a:cubicBezTo>
                  <a:cubicBezTo>
                    <a:pt x="8064" y="8813"/>
                    <a:pt x="7965" y="8822"/>
                    <a:pt x="7867" y="8841"/>
                  </a:cubicBezTo>
                  <a:cubicBezTo>
                    <a:pt x="8033" y="8948"/>
                    <a:pt x="8230" y="9145"/>
                    <a:pt x="8273" y="9343"/>
                  </a:cubicBezTo>
                  <a:cubicBezTo>
                    <a:pt x="8203" y="9319"/>
                    <a:pt x="8129" y="9307"/>
                    <a:pt x="8055" y="9307"/>
                  </a:cubicBezTo>
                  <a:cubicBezTo>
                    <a:pt x="7871" y="9307"/>
                    <a:pt x="7687" y="9381"/>
                    <a:pt x="7557" y="9514"/>
                  </a:cubicBezTo>
                  <a:cubicBezTo>
                    <a:pt x="7369" y="9702"/>
                    <a:pt x="7300" y="9996"/>
                    <a:pt x="7380" y="10252"/>
                  </a:cubicBezTo>
                  <a:cubicBezTo>
                    <a:pt x="7402" y="10322"/>
                    <a:pt x="7268" y="10354"/>
                    <a:pt x="7209" y="10386"/>
                  </a:cubicBezTo>
                  <a:cubicBezTo>
                    <a:pt x="7185" y="10400"/>
                    <a:pt x="7159" y="10406"/>
                    <a:pt x="7132" y="10406"/>
                  </a:cubicBezTo>
                  <a:cubicBezTo>
                    <a:pt x="7087" y="10406"/>
                    <a:pt x="7041" y="10388"/>
                    <a:pt x="7011" y="10354"/>
                  </a:cubicBezTo>
                  <a:cubicBezTo>
                    <a:pt x="7097" y="10188"/>
                    <a:pt x="7075" y="9974"/>
                    <a:pt x="6952" y="9830"/>
                  </a:cubicBezTo>
                  <a:cubicBezTo>
                    <a:pt x="6866" y="9732"/>
                    <a:pt x="6737" y="9674"/>
                    <a:pt x="6606" y="9674"/>
                  </a:cubicBezTo>
                  <a:cubicBezTo>
                    <a:pt x="6566" y="9674"/>
                    <a:pt x="6526" y="9680"/>
                    <a:pt x="6487" y="9691"/>
                  </a:cubicBezTo>
                  <a:cubicBezTo>
                    <a:pt x="6562" y="9696"/>
                    <a:pt x="6674" y="9851"/>
                    <a:pt x="6685" y="9921"/>
                  </a:cubicBezTo>
                  <a:cubicBezTo>
                    <a:pt x="6701" y="10087"/>
                    <a:pt x="6353" y="10525"/>
                    <a:pt x="6193" y="10563"/>
                  </a:cubicBezTo>
                  <a:cubicBezTo>
                    <a:pt x="6171" y="10567"/>
                    <a:pt x="6148" y="10569"/>
                    <a:pt x="6124" y="10569"/>
                  </a:cubicBezTo>
                  <a:cubicBezTo>
                    <a:pt x="5847" y="10569"/>
                    <a:pt x="5431" y="10281"/>
                    <a:pt x="5150" y="10247"/>
                  </a:cubicBezTo>
                  <a:lnTo>
                    <a:pt x="5150" y="10247"/>
                  </a:lnTo>
                  <a:cubicBezTo>
                    <a:pt x="5204" y="10637"/>
                    <a:pt x="5257" y="11028"/>
                    <a:pt x="5305" y="11424"/>
                  </a:cubicBezTo>
                  <a:cubicBezTo>
                    <a:pt x="5267" y="11430"/>
                    <a:pt x="5228" y="11434"/>
                    <a:pt x="5190" y="11434"/>
                  </a:cubicBezTo>
                  <a:cubicBezTo>
                    <a:pt x="4985" y="11434"/>
                    <a:pt x="4785" y="11337"/>
                    <a:pt x="4722" y="11135"/>
                  </a:cubicBezTo>
                  <a:cubicBezTo>
                    <a:pt x="4696" y="11327"/>
                    <a:pt x="4664" y="11514"/>
                    <a:pt x="4637" y="11702"/>
                  </a:cubicBezTo>
                  <a:cubicBezTo>
                    <a:pt x="4161" y="11204"/>
                    <a:pt x="3524" y="10862"/>
                    <a:pt x="2856" y="10718"/>
                  </a:cubicBezTo>
                  <a:lnTo>
                    <a:pt x="2856" y="10718"/>
                  </a:lnTo>
                  <a:cubicBezTo>
                    <a:pt x="3118" y="10942"/>
                    <a:pt x="3305" y="11247"/>
                    <a:pt x="3401" y="11584"/>
                  </a:cubicBezTo>
                  <a:cubicBezTo>
                    <a:pt x="3273" y="11525"/>
                    <a:pt x="3118" y="11530"/>
                    <a:pt x="2990" y="11472"/>
                  </a:cubicBezTo>
                  <a:cubicBezTo>
                    <a:pt x="2974" y="11766"/>
                    <a:pt x="2952" y="12065"/>
                    <a:pt x="2936" y="12359"/>
                  </a:cubicBezTo>
                  <a:cubicBezTo>
                    <a:pt x="2877" y="12231"/>
                    <a:pt x="2813" y="12092"/>
                    <a:pt x="2690" y="12012"/>
                  </a:cubicBezTo>
                  <a:cubicBezTo>
                    <a:pt x="2644" y="11980"/>
                    <a:pt x="2587" y="11965"/>
                    <a:pt x="2531" y="11965"/>
                  </a:cubicBezTo>
                  <a:cubicBezTo>
                    <a:pt x="2443" y="11965"/>
                    <a:pt x="2359" y="12003"/>
                    <a:pt x="2327" y="12081"/>
                  </a:cubicBezTo>
                  <a:cubicBezTo>
                    <a:pt x="2294" y="12140"/>
                    <a:pt x="2300" y="12204"/>
                    <a:pt x="2305" y="12263"/>
                  </a:cubicBezTo>
                  <a:cubicBezTo>
                    <a:pt x="2316" y="12450"/>
                    <a:pt x="2321" y="12632"/>
                    <a:pt x="2332" y="12819"/>
                  </a:cubicBezTo>
                  <a:cubicBezTo>
                    <a:pt x="2321" y="12819"/>
                    <a:pt x="2305" y="12825"/>
                    <a:pt x="2289" y="12825"/>
                  </a:cubicBezTo>
                  <a:cubicBezTo>
                    <a:pt x="1824" y="12408"/>
                    <a:pt x="1220" y="12162"/>
                    <a:pt x="605" y="12140"/>
                  </a:cubicBezTo>
                  <a:lnTo>
                    <a:pt x="605" y="12140"/>
                  </a:lnTo>
                  <a:cubicBezTo>
                    <a:pt x="786" y="12418"/>
                    <a:pt x="1107" y="12728"/>
                    <a:pt x="1289" y="13001"/>
                  </a:cubicBezTo>
                  <a:cubicBezTo>
                    <a:pt x="1102" y="12889"/>
                    <a:pt x="915" y="12777"/>
                    <a:pt x="728" y="12659"/>
                  </a:cubicBezTo>
                  <a:cubicBezTo>
                    <a:pt x="717" y="12809"/>
                    <a:pt x="706" y="12953"/>
                    <a:pt x="696" y="13103"/>
                  </a:cubicBezTo>
                  <a:cubicBezTo>
                    <a:pt x="535" y="12857"/>
                    <a:pt x="278" y="12680"/>
                    <a:pt x="0" y="12616"/>
                  </a:cubicBezTo>
                  <a:lnTo>
                    <a:pt x="0" y="12616"/>
                  </a:lnTo>
                  <a:cubicBezTo>
                    <a:pt x="48" y="12787"/>
                    <a:pt x="583" y="14108"/>
                    <a:pt x="209" y="14269"/>
                  </a:cubicBezTo>
                  <a:lnTo>
                    <a:pt x="1455" y="15199"/>
                  </a:lnTo>
                  <a:lnTo>
                    <a:pt x="5444" y="13263"/>
                  </a:lnTo>
                  <a:lnTo>
                    <a:pt x="24300" y="2707"/>
                  </a:lnTo>
                  <a:lnTo>
                    <a:pt x="24354" y="520"/>
                  </a:lnTo>
                  <a:lnTo>
                    <a:pt x="24354" y="514"/>
                  </a:lnTo>
                  <a:cubicBezTo>
                    <a:pt x="23905" y="188"/>
                    <a:pt x="23354" y="6"/>
                    <a:pt x="228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5" name="Google Shape;2885;p54"/>
            <p:cNvGrpSpPr/>
            <p:nvPr/>
          </p:nvGrpSpPr>
          <p:grpSpPr>
            <a:xfrm>
              <a:off x="4620889" y="1385833"/>
              <a:ext cx="9062091" cy="5863036"/>
              <a:chOff x="3567706" y="527370"/>
              <a:chExt cx="4572657" cy="2958141"/>
            </a:xfrm>
          </p:grpSpPr>
          <p:grpSp>
            <p:nvGrpSpPr>
              <p:cNvPr id="2886" name="Google Shape;2886;p54"/>
              <p:cNvGrpSpPr/>
              <p:nvPr/>
            </p:nvGrpSpPr>
            <p:grpSpPr>
              <a:xfrm>
                <a:off x="3885388" y="713975"/>
                <a:ext cx="4254975" cy="2771536"/>
                <a:chOff x="3885388" y="713975"/>
                <a:chExt cx="4254975" cy="2771536"/>
              </a:xfrm>
            </p:grpSpPr>
            <p:sp>
              <p:nvSpPr>
                <p:cNvPr id="2887" name="Google Shape;2887;p54"/>
                <p:cNvSpPr/>
                <p:nvPr/>
              </p:nvSpPr>
              <p:spPr>
                <a:xfrm>
                  <a:off x="4764277" y="1343683"/>
                  <a:ext cx="819168" cy="448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8" h="14392" extrusionOk="0">
                      <a:moveTo>
                        <a:pt x="6562" y="1"/>
                      </a:moveTo>
                      <a:lnTo>
                        <a:pt x="6562" y="1"/>
                      </a:lnTo>
                      <a:cubicBezTo>
                        <a:pt x="6883" y="536"/>
                        <a:pt x="6893" y="1332"/>
                        <a:pt x="6802" y="1947"/>
                      </a:cubicBezTo>
                      <a:cubicBezTo>
                        <a:pt x="6808" y="1798"/>
                        <a:pt x="6658" y="1498"/>
                        <a:pt x="6658" y="1498"/>
                      </a:cubicBezTo>
                      <a:cubicBezTo>
                        <a:pt x="6658" y="1498"/>
                        <a:pt x="6524" y="1038"/>
                        <a:pt x="6428" y="1001"/>
                      </a:cubicBezTo>
                      <a:lnTo>
                        <a:pt x="6428" y="1001"/>
                      </a:lnTo>
                      <a:cubicBezTo>
                        <a:pt x="6481" y="1284"/>
                        <a:pt x="6503" y="1894"/>
                        <a:pt x="6556" y="2172"/>
                      </a:cubicBezTo>
                      <a:cubicBezTo>
                        <a:pt x="6300" y="1985"/>
                        <a:pt x="6112" y="1092"/>
                        <a:pt x="6005" y="792"/>
                      </a:cubicBezTo>
                      <a:lnTo>
                        <a:pt x="6005" y="792"/>
                      </a:lnTo>
                      <a:cubicBezTo>
                        <a:pt x="6048" y="947"/>
                        <a:pt x="6080" y="1728"/>
                        <a:pt x="6123" y="1878"/>
                      </a:cubicBezTo>
                      <a:cubicBezTo>
                        <a:pt x="5850" y="1552"/>
                        <a:pt x="5578" y="1220"/>
                        <a:pt x="5305" y="894"/>
                      </a:cubicBezTo>
                      <a:lnTo>
                        <a:pt x="5305" y="894"/>
                      </a:lnTo>
                      <a:cubicBezTo>
                        <a:pt x="5321" y="1295"/>
                        <a:pt x="5337" y="1691"/>
                        <a:pt x="5353" y="2092"/>
                      </a:cubicBezTo>
                      <a:cubicBezTo>
                        <a:pt x="5043" y="1669"/>
                        <a:pt x="4733" y="1241"/>
                        <a:pt x="4423" y="819"/>
                      </a:cubicBezTo>
                      <a:lnTo>
                        <a:pt x="4423" y="819"/>
                      </a:lnTo>
                      <a:cubicBezTo>
                        <a:pt x="4487" y="1375"/>
                        <a:pt x="4289" y="1953"/>
                        <a:pt x="3893" y="2348"/>
                      </a:cubicBezTo>
                      <a:cubicBezTo>
                        <a:pt x="3738" y="1926"/>
                        <a:pt x="3583" y="1503"/>
                        <a:pt x="3433" y="1081"/>
                      </a:cubicBezTo>
                      <a:lnTo>
                        <a:pt x="3433" y="1081"/>
                      </a:lnTo>
                      <a:cubicBezTo>
                        <a:pt x="3439" y="1594"/>
                        <a:pt x="3251" y="2102"/>
                        <a:pt x="2925" y="2493"/>
                      </a:cubicBezTo>
                      <a:cubicBezTo>
                        <a:pt x="2658" y="1878"/>
                        <a:pt x="2562" y="1193"/>
                        <a:pt x="2636" y="525"/>
                      </a:cubicBezTo>
                      <a:lnTo>
                        <a:pt x="2636" y="525"/>
                      </a:lnTo>
                      <a:cubicBezTo>
                        <a:pt x="2241" y="990"/>
                        <a:pt x="1941" y="1546"/>
                        <a:pt x="1770" y="2134"/>
                      </a:cubicBezTo>
                      <a:cubicBezTo>
                        <a:pt x="1524" y="1685"/>
                        <a:pt x="1417" y="1156"/>
                        <a:pt x="1476" y="648"/>
                      </a:cubicBezTo>
                      <a:lnTo>
                        <a:pt x="1476" y="648"/>
                      </a:lnTo>
                      <a:cubicBezTo>
                        <a:pt x="1214" y="1236"/>
                        <a:pt x="1091" y="1889"/>
                        <a:pt x="1123" y="2536"/>
                      </a:cubicBezTo>
                      <a:cubicBezTo>
                        <a:pt x="861" y="2124"/>
                        <a:pt x="604" y="1717"/>
                        <a:pt x="342" y="1311"/>
                      </a:cubicBezTo>
                      <a:lnTo>
                        <a:pt x="342" y="1311"/>
                      </a:lnTo>
                      <a:cubicBezTo>
                        <a:pt x="396" y="1648"/>
                        <a:pt x="444" y="1985"/>
                        <a:pt x="497" y="2322"/>
                      </a:cubicBezTo>
                      <a:cubicBezTo>
                        <a:pt x="332" y="2263"/>
                        <a:pt x="166" y="2204"/>
                        <a:pt x="0" y="2151"/>
                      </a:cubicBezTo>
                      <a:lnTo>
                        <a:pt x="0" y="2151"/>
                      </a:lnTo>
                      <a:cubicBezTo>
                        <a:pt x="257" y="2279"/>
                        <a:pt x="476" y="2498"/>
                        <a:pt x="599" y="2766"/>
                      </a:cubicBezTo>
                      <a:cubicBezTo>
                        <a:pt x="701" y="3001"/>
                        <a:pt x="754" y="3290"/>
                        <a:pt x="979" y="3423"/>
                      </a:cubicBezTo>
                      <a:cubicBezTo>
                        <a:pt x="1067" y="3476"/>
                        <a:pt x="1169" y="3492"/>
                        <a:pt x="1274" y="3492"/>
                      </a:cubicBezTo>
                      <a:cubicBezTo>
                        <a:pt x="1361" y="3492"/>
                        <a:pt x="1450" y="3481"/>
                        <a:pt x="1535" y="3471"/>
                      </a:cubicBezTo>
                      <a:cubicBezTo>
                        <a:pt x="2305" y="3365"/>
                        <a:pt x="3087" y="3271"/>
                        <a:pt x="3866" y="3271"/>
                      </a:cubicBezTo>
                      <a:cubicBezTo>
                        <a:pt x="4179" y="3271"/>
                        <a:pt x="4491" y="3286"/>
                        <a:pt x="4802" y="3322"/>
                      </a:cubicBezTo>
                      <a:cubicBezTo>
                        <a:pt x="5776" y="3429"/>
                        <a:pt x="6743" y="3739"/>
                        <a:pt x="7524" y="4343"/>
                      </a:cubicBezTo>
                      <a:cubicBezTo>
                        <a:pt x="7888" y="4621"/>
                        <a:pt x="8230" y="4942"/>
                        <a:pt x="8621" y="5199"/>
                      </a:cubicBezTo>
                      <a:cubicBezTo>
                        <a:pt x="9022" y="5471"/>
                        <a:pt x="9465" y="5664"/>
                        <a:pt x="9883" y="5899"/>
                      </a:cubicBezTo>
                      <a:cubicBezTo>
                        <a:pt x="9883" y="5899"/>
                        <a:pt x="11016" y="6359"/>
                        <a:pt x="13097" y="7525"/>
                      </a:cubicBezTo>
                      <a:cubicBezTo>
                        <a:pt x="13343" y="7664"/>
                        <a:pt x="14471" y="8466"/>
                        <a:pt x="14733" y="8616"/>
                      </a:cubicBezTo>
                      <a:cubicBezTo>
                        <a:pt x="15214" y="8883"/>
                        <a:pt x="16952" y="9413"/>
                        <a:pt x="17466" y="9696"/>
                      </a:cubicBezTo>
                      <a:cubicBezTo>
                        <a:pt x="21733" y="12087"/>
                        <a:pt x="25049" y="14391"/>
                        <a:pt x="25049" y="14391"/>
                      </a:cubicBezTo>
                      <a:lnTo>
                        <a:pt x="26140" y="13359"/>
                      </a:lnTo>
                      <a:lnTo>
                        <a:pt x="25493" y="13359"/>
                      </a:lnTo>
                      <a:lnTo>
                        <a:pt x="25862" y="12504"/>
                      </a:lnTo>
                      <a:lnTo>
                        <a:pt x="25856" y="12504"/>
                      </a:lnTo>
                      <a:cubicBezTo>
                        <a:pt x="25899" y="12311"/>
                        <a:pt x="26102" y="12113"/>
                        <a:pt x="26268" y="12001"/>
                      </a:cubicBezTo>
                      <a:cubicBezTo>
                        <a:pt x="26173" y="11984"/>
                        <a:pt x="26078" y="11976"/>
                        <a:pt x="25984" y="11976"/>
                      </a:cubicBezTo>
                      <a:cubicBezTo>
                        <a:pt x="25599" y="11976"/>
                        <a:pt x="25230" y="12118"/>
                        <a:pt x="24969" y="12418"/>
                      </a:cubicBezTo>
                      <a:cubicBezTo>
                        <a:pt x="25027" y="11996"/>
                        <a:pt x="24792" y="11552"/>
                        <a:pt x="24418" y="11375"/>
                      </a:cubicBezTo>
                      <a:cubicBezTo>
                        <a:pt x="24391" y="11589"/>
                        <a:pt x="24166" y="11798"/>
                        <a:pt x="23985" y="11894"/>
                      </a:cubicBezTo>
                      <a:cubicBezTo>
                        <a:pt x="23936" y="11488"/>
                        <a:pt x="24033" y="11065"/>
                        <a:pt x="24257" y="10723"/>
                      </a:cubicBezTo>
                      <a:cubicBezTo>
                        <a:pt x="24226" y="10714"/>
                        <a:pt x="24194" y="10709"/>
                        <a:pt x="24163" y="10709"/>
                      </a:cubicBezTo>
                      <a:cubicBezTo>
                        <a:pt x="23955" y="10709"/>
                        <a:pt x="23749" y="10895"/>
                        <a:pt x="23749" y="11113"/>
                      </a:cubicBezTo>
                      <a:cubicBezTo>
                        <a:pt x="23717" y="10787"/>
                        <a:pt x="23840" y="10354"/>
                        <a:pt x="24065" y="10124"/>
                      </a:cubicBezTo>
                      <a:lnTo>
                        <a:pt x="24065" y="10124"/>
                      </a:lnTo>
                      <a:cubicBezTo>
                        <a:pt x="23530" y="10290"/>
                        <a:pt x="23054" y="10653"/>
                        <a:pt x="22861" y="11194"/>
                      </a:cubicBezTo>
                      <a:cubicBezTo>
                        <a:pt x="22803" y="10808"/>
                        <a:pt x="22744" y="10429"/>
                        <a:pt x="22680" y="10044"/>
                      </a:cubicBezTo>
                      <a:cubicBezTo>
                        <a:pt x="22509" y="10156"/>
                        <a:pt x="22343" y="10263"/>
                        <a:pt x="22172" y="10375"/>
                      </a:cubicBezTo>
                      <a:cubicBezTo>
                        <a:pt x="22214" y="10135"/>
                        <a:pt x="22263" y="9894"/>
                        <a:pt x="22311" y="9653"/>
                      </a:cubicBezTo>
                      <a:lnTo>
                        <a:pt x="22311" y="9653"/>
                      </a:lnTo>
                      <a:cubicBezTo>
                        <a:pt x="21829" y="9750"/>
                        <a:pt x="21284" y="9969"/>
                        <a:pt x="20942" y="10322"/>
                      </a:cubicBezTo>
                      <a:cubicBezTo>
                        <a:pt x="20974" y="10044"/>
                        <a:pt x="21011" y="9766"/>
                        <a:pt x="21049" y="9482"/>
                      </a:cubicBezTo>
                      <a:lnTo>
                        <a:pt x="21049" y="9482"/>
                      </a:lnTo>
                      <a:cubicBezTo>
                        <a:pt x="20898" y="9651"/>
                        <a:pt x="20698" y="9718"/>
                        <a:pt x="20484" y="9718"/>
                      </a:cubicBezTo>
                      <a:cubicBezTo>
                        <a:pt x="20446" y="9718"/>
                        <a:pt x="20408" y="9716"/>
                        <a:pt x="20369" y="9712"/>
                      </a:cubicBezTo>
                      <a:cubicBezTo>
                        <a:pt x="20428" y="9472"/>
                        <a:pt x="20733" y="9129"/>
                        <a:pt x="20958" y="9033"/>
                      </a:cubicBezTo>
                      <a:cubicBezTo>
                        <a:pt x="20709" y="8917"/>
                        <a:pt x="20436" y="8858"/>
                        <a:pt x="20163" y="8858"/>
                      </a:cubicBezTo>
                      <a:cubicBezTo>
                        <a:pt x="19884" y="8858"/>
                        <a:pt x="19605" y="8919"/>
                        <a:pt x="19353" y="9044"/>
                      </a:cubicBezTo>
                      <a:lnTo>
                        <a:pt x="19337" y="8418"/>
                      </a:lnTo>
                      <a:cubicBezTo>
                        <a:pt x="19156" y="8429"/>
                        <a:pt x="18990" y="8589"/>
                        <a:pt x="18963" y="8776"/>
                      </a:cubicBezTo>
                      <a:cubicBezTo>
                        <a:pt x="18893" y="8461"/>
                        <a:pt x="18824" y="8151"/>
                        <a:pt x="18749" y="7840"/>
                      </a:cubicBezTo>
                      <a:cubicBezTo>
                        <a:pt x="18482" y="7985"/>
                        <a:pt x="18279" y="8247"/>
                        <a:pt x="18204" y="8552"/>
                      </a:cubicBezTo>
                      <a:cubicBezTo>
                        <a:pt x="17958" y="8172"/>
                        <a:pt x="17760" y="7755"/>
                        <a:pt x="17621" y="7322"/>
                      </a:cubicBezTo>
                      <a:cubicBezTo>
                        <a:pt x="17621" y="7530"/>
                        <a:pt x="17610" y="7755"/>
                        <a:pt x="17492" y="7926"/>
                      </a:cubicBezTo>
                      <a:cubicBezTo>
                        <a:pt x="17419" y="8024"/>
                        <a:pt x="17292" y="8087"/>
                        <a:pt x="17174" y="8087"/>
                      </a:cubicBezTo>
                      <a:cubicBezTo>
                        <a:pt x="17094" y="8087"/>
                        <a:pt x="17018" y="8058"/>
                        <a:pt x="16968" y="7990"/>
                      </a:cubicBezTo>
                      <a:cubicBezTo>
                        <a:pt x="16909" y="7915"/>
                        <a:pt x="16899" y="7814"/>
                        <a:pt x="16888" y="7718"/>
                      </a:cubicBezTo>
                      <a:cubicBezTo>
                        <a:pt x="16872" y="7498"/>
                        <a:pt x="16851" y="7279"/>
                        <a:pt x="16835" y="7065"/>
                      </a:cubicBezTo>
                      <a:cubicBezTo>
                        <a:pt x="16669" y="7236"/>
                        <a:pt x="16508" y="7402"/>
                        <a:pt x="16348" y="7573"/>
                      </a:cubicBezTo>
                      <a:cubicBezTo>
                        <a:pt x="16460" y="7359"/>
                        <a:pt x="16573" y="7156"/>
                        <a:pt x="16685" y="6947"/>
                      </a:cubicBezTo>
                      <a:cubicBezTo>
                        <a:pt x="16765" y="6798"/>
                        <a:pt x="16845" y="6643"/>
                        <a:pt x="16845" y="6471"/>
                      </a:cubicBezTo>
                      <a:cubicBezTo>
                        <a:pt x="16841" y="6211"/>
                        <a:pt x="16597" y="5991"/>
                        <a:pt x="16351" y="5991"/>
                      </a:cubicBezTo>
                      <a:cubicBezTo>
                        <a:pt x="16314" y="5991"/>
                        <a:pt x="16277" y="5996"/>
                        <a:pt x="16241" y="6006"/>
                      </a:cubicBezTo>
                      <a:cubicBezTo>
                        <a:pt x="16032" y="6070"/>
                        <a:pt x="15899" y="6290"/>
                        <a:pt x="15899" y="6509"/>
                      </a:cubicBezTo>
                      <a:cubicBezTo>
                        <a:pt x="15867" y="6391"/>
                        <a:pt x="15840" y="6279"/>
                        <a:pt x="15808" y="6167"/>
                      </a:cubicBezTo>
                      <a:cubicBezTo>
                        <a:pt x="15466" y="6375"/>
                        <a:pt x="15546" y="6263"/>
                        <a:pt x="15209" y="6466"/>
                      </a:cubicBezTo>
                      <a:cubicBezTo>
                        <a:pt x="15235" y="6419"/>
                        <a:pt x="15208" y="6409"/>
                        <a:pt x="15160" y="6409"/>
                      </a:cubicBezTo>
                      <a:cubicBezTo>
                        <a:pt x="15126" y="6409"/>
                        <a:pt x="15083" y="6414"/>
                        <a:pt x="15042" y="6414"/>
                      </a:cubicBezTo>
                      <a:cubicBezTo>
                        <a:pt x="14976" y="6414"/>
                        <a:pt x="14916" y="6402"/>
                        <a:pt x="14909" y="6338"/>
                      </a:cubicBezTo>
                      <a:cubicBezTo>
                        <a:pt x="14893" y="6183"/>
                        <a:pt x="14781" y="6028"/>
                        <a:pt x="14626" y="6006"/>
                      </a:cubicBezTo>
                      <a:cubicBezTo>
                        <a:pt x="14618" y="6005"/>
                        <a:pt x="14610" y="6005"/>
                        <a:pt x="14602" y="6005"/>
                      </a:cubicBezTo>
                      <a:cubicBezTo>
                        <a:pt x="14481" y="6005"/>
                        <a:pt x="14359" y="6116"/>
                        <a:pt x="14359" y="6236"/>
                      </a:cubicBezTo>
                      <a:cubicBezTo>
                        <a:pt x="14305" y="5926"/>
                        <a:pt x="14412" y="5578"/>
                        <a:pt x="14631" y="5365"/>
                      </a:cubicBezTo>
                      <a:lnTo>
                        <a:pt x="14631" y="5365"/>
                      </a:lnTo>
                      <a:cubicBezTo>
                        <a:pt x="14300" y="5525"/>
                        <a:pt x="13899" y="5589"/>
                        <a:pt x="13562" y="5755"/>
                      </a:cubicBezTo>
                      <a:cubicBezTo>
                        <a:pt x="13401" y="5279"/>
                        <a:pt x="13246" y="4803"/>
                        <a:pt x="13086" y="4322"/>
                      </a:cubicBezTo>
                      <a:cubicBezTo>
                        <a:pt x="13032" y="4530"/>
                        <a:pt x="12974" y="4739"/>
                        <a:pt x="12920" y="4947"/>
                      </a:cubicBezTo>
                      <a:cubicBezTo>
                        <a:pt x="12776" y="4867"/>
                        <a:pt x="12706" y="4669"/>
                        <a:pt x="12760" y="4514"/>
                      </a:cubicBezTo>
                      <a:lnTo>
                        <a:pt x="12760" y="4514"/>
                      </a:lnTo>
                      <a:cubicBezTo>
                        <a:pt x="12466" y="4707"/>
                        <a:pt x="12166" y="4910"/>
                        <a:pt x="11861" y="5108"/>
                      </a:cubicBezTo>
                      <a:cubicBezTo>
                        <a:pt x="11899" y="4819"/>
                        <a:pt x="11931" y="4530"/>
                        <a:pt x="11958" y="4241"/>
                      </a:cubicBezTo>
                      <a:lnTo>
                        <a:pt x="11958" y="4241"/>
                      </a:lnTo>
                      <a:cubicBezTo>
                        <a:pt x="11813" y="4306"/>
                        <a:pt x="11674" y="4364"/>
                        <a:pt x="11530" y="4434"/>
                      </a:cubicBezTo>
                      <a:cubicBezTo>
                        <a:pt x="11722" y="4076"/>
                        <a:pt x="11920" y="3723"/>
                        <a:pt x="12118" y="3370"/>
                      </a:cubicBezTo>
                      <a:lnTo>
                        <a:pt x="12118" y="3370"/>
                      </a:lnTo>
                      <a:cubicBezTo>
                        <a:pt x="11647" y="3461"/>
                        <a:pt x="11177" y="3557"/>
                        <a:pt x="10701" y="3648"/>
                      </a:cubicBezTo>
                      <a:cubicBezTo>
                        <a:pt x="10797" y="3375"/>
                        <a:pt x="11054" y="3183"/>
                        <a:pt x="11332" y="3167"/>
                      </a:cubicBezTo>
                      <a:cubicBezTo>
                        <a:pt x="10834" y="3167"/>
                        <a:pt x="10348" y="3316"/>
                        <a:pt x="9925" y="3584"/>
                      </a:cubicBezTo>
                      <a:cubicBezTo>
                        <a:pt x="10048" y="3439"/>
                        <a:pt x="10246" y="3316"/>
                        <a:pt x="10353" y="3225"/>
                      </a:cubicBezTo>
                      <a:lnTo>
                        <a:pt x="10353" y="3225"/>
                      </a:lnTo>
                      <a:cubicBezTo>
                        <a:pt x="9952" y="3370"/>
                        <a:pt x="9551" y="3520"/>
                        <a:pt x="9150" y="3669"/>
                      </a:cubicBezTo>
                      <a:cubicBezTo>
                        <a:pt x="9139" y="3209"/>
                        <a:pt x="9123" y="2755"/>
                        <a:pt x="9113" y="2295"/>
                      </a:cubicBezTo>
                      <a:cubicBezTo>
                        <a:pt x="8973" y="2471"/>
                        <a:pt x="8829" y="2653"/>
                        <a:pt x="8690" y="2830"/>
                      </a:cubicBezTo>
                      <a:cubicBezTo>
                        <a:pt x="8631" y="2455"/>
                        <a:pt x="8567" y="2081"/>
                        <a:pt x="8503" y="1707"/>
                      </a:cubicBezTo>
                      <a:cubicBezTo>
                        <a:pt x="8396" y="1942"/>
                        <a:pt x="8294" y="2177"/>
                        <a:pt x="8187" y="2413"/>
                      </a:cubicBezTo>
                      <a:cubicBezTo>
                        <a:pt x="8107" y="1899"/>
                        <a:pt x="7861" y="1407"/>
                        <a:pt x="7498" y="1038"/>
                      </a:cubicBezTo>
                      <a:lnTo>
                        <a:pt x="7498" y="1038"/>
                      </a:lnTo>
                      <a:cubicBezTo>
                        <a:pt x="7519" y="1108"/>
                        <a:pt x="7407" y="1359"/>
                        <a:pt x="7428" y="1429"/>
                      </a:cubicBezTo>
                      <a:cubicBezTo>
                        <a:pt x="7225" y="931"/>
                        <a:pt x="7006" y="306"/>
                        <a:pt x="656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888" name="Google Shape;2888;p54"/>
                <p:cNvGrpSpPr/>
                <p:nvPr/>
              </p:nvGrpSpPr>
              <p:grpSpPr>
                <a:xfrm>
                  <a:off x="3885388" y="713975"/>
                  <a:ext cx="4254975" cy="2771536"/>
                  <a:chOff x="3885388" y="713975"/>
                  <a:chExt cx="4254975" cy="2771536"/>
                </a:xfrm>
              </p:grpSpPr>
              <p:sp>
                <p:nvSpPr>
                  <p:cNvPr id="2889" name="Google Shape;2889;p54"/>
                  <p:cNvSpPr/>
                  <p:nvPr/>
                </p:nvSpPr>
                <p:spPr>
                  <a:xfrm>
                    <a:off x="4484108" y="1455243"/>
                    <a:ext cx="715290" cy="4129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7" h="13242" extrusionOk="0">
                        <a:moveTo>
                          <a:pt x="11466" y="1"/>
                        </a:moveTo>
                        <a:cubicBezTo>
                          <a:pt x="5134" y="1"/>
                          <a:pt x="0" y="2963"/>
                          <a:pt x="0" y="6621"/>
                        </a:cubicBezTo>
                        <a:cubicBezTo>
                          <a:pt x="0" y="10279"/>
                          <a:pt x="5134" y="13242"/>
                          <a:pt x="11466" y="13242"/>
                        </a:cubicBezTo>
                        <a:cubicBezTo>
                          <a:pt x="17797" y="13242"/>
                          <a:pt x="22937" y="10279"/>
                          <a:pt x="22937" y="6621"/>
                        </a:cubicBezTo>
                        <a:cubicBezTo>
                          <a:pt x="22937" y="2963"/>
                          <a:pt x="17797" y="1"/>
                          <a:pt x="1146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90" name="Google Shape;2890;p54"/>
                  <p:cNvSpPr/>
                  <p:nvPr/>
                </p:nvSpPr>
                <p:spPr>
                  <a:xfrm>
                    <a:off x="4585334" y="1496942"/>
                    <a:ext cx="1537309" cy="940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002" h="30055" extrusionOk="0">
                        <a:moveTo>
                          <a:pt x="16188" y="0"/>
                        </a:moveTo>
                        <a:lnTo>
                          <a:pt x="0" y="9375"/>
                        </a:lnTo>
                        <a:lnTo>
                          <a:pt x="35809" y="30054"/>
                        </a:lnTo>
                        <a:lnTo>
                          <a:pt x="52002" y="20675"/>
                        </a:lnTo>
                        <a:lnTo>
                          <a:pt x="16188" y="0"/>
                        </a:lnTo>
                        <a:close/>
                      </a:path>
                    </a:pathLst>
                  </a:custGeom>
                  <a:solidFill>
                    <a:srgbClr val="7D491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sp>
                <p:nvSpPr>
                  <p:cNvPr id="2891" name="Google Shape;2891;p54"/>
                  <p:cNvSpPr/>
                  <p:nvPr/>
                </p:nvSpPr>
                <p:spPr>
                  <a:xfrm>
                    <a:off x="3885388" y="713975"/>
                    <a:ext cx="4254975" cy="2771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443" h="88874" extrusionOk="0">
                        <a:moveTo>
                          <a:pt x="112030" y="0"/>
                        </a:moveTo>
                        <a:lnTo>
                          <a:pt x="73971" y="22225"/>
                        </a:lnTo>
                        <a:cubicBezTo>
                          <a:pt x="73698" y="22380"/>
                          <a:pt x="73425" y="22530"/>
                          <a:pt x="73147" y="22664"/>
                        </a:cubicBezTo>
                        <a:lnTo>
                          <a:pt x="70698" y="23872"/>
                        </a:lnTo>
                        <a:cubicBezTo>
                          <a:pt x="69954" y="24236"/>
                          <a:pt x="69249" y="24669"/>
                          <a:pt x="68591" y="25167"/>
                        </a:cubicBezTo>
                        <a:cubicBezTo>
                          <a:pt x="67783" y="25776"/>
                          <a:pt x="66906" y="26290"/>
                          <a:pt x="65981" y="26696"/>
                        </a:cubicBezTo>
                        <a:lnTo>
                          <a:pt x="64762" y="27231"/>
                        </a:lnTo>
                        <a:cubicBezTo>
                          <a:pt x="64297" y="27439"/>
                          <a:pt x="63837" y="27675"/>
                          <a:pt x="63398" y="27931"/>
                        </a:cubicBezTo>
                        <a:lnTo>
                          <a:pt x="60222" y="29803"/>
                        </a:lnTo>
                        <a:lnTo>
                          <a:pt x="33146" y="45376"/>
                        </a:lnTo>
                        <a:lnTo>
                          <a:pt x="29750" y="47482"/>
                        </a:lnTo>
                        <a:cubicBezTo>
                          <a:pt x="29365" y="47718"/>
                          <a:pt x="28964" y="47932"/>
                          <a:pt x="28552" y="48119"/>
                        </a:cubicBezTo>
                        <a:lnTo>
                          <a:pt x="28301" y="48237"/>
                        </a:lnTo>
                        <a:cubicBezTo>
                          <a:pt x="27520" y="48595"/>
                          <a:pt x="26782" y="49044"/>
                          <a:pt x="26108" y="49573"/>
                        </a:cubicBezTo>
                        <a:cubicBezTo>
                          <a:pt x="25520" y="50039"/>
                          <a:pt x="24884" y="50440"/>
                          <a:pt x="24215" y="50771"/>
                        </a:cubicBezTo>
                        <a:lnTo>
                          <a:pt x="19969" y="52873"/>
                        </a:lnTo>
                        <a:cubicBezTo>
                          <a:pt x="19622" y="53044"/>
                          <a:pt x="19279" y="53237"/>
                          <a:pt x="18953" y="53445"/>
                        </a:cubicBezTo>
                        <a:lnTo>
                          <a:pt x="14039" y="56574"/>
                        </a:lnTo>
                        <a:lnTo>
                          <a:pt x="1" y="64681"/>
                        </a:lnTo>
                        <a:lnTo>
                          <a:pt x="1" y="88874"/>
                        </a:lnTo>
                        <a:lnTo>
                          <a:pt x="136443" y="10102"/>
                        </a:lnTo>
                        <a:lnTo>
                          <a:pt x="136443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892" name="Google Shape;2892;p54"/>
                <p:cNvSpPr/>
                <p:nvPr/>
              </p:nvSpPr>
              <p:spPr>
                <a:xfrm>
                  <a:off x="4410387" y="1638860"/>
                  <a:ext cx="569220" cy="40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3" h="12916" extrusionOk="0">
                      <a:moveTo>
                        <a:pt x="22" y="1"/>
                      </a:moveTo>
                      <a:cubicBezTo>
                        <a:pt x="348" y="535"/>
                        <a:pt x="476" y="1182"/>
                        <a:pt x="386" y="1803"/>
                      </a:cubicBezTo>
                      <a:cubicBezTo>
                        <a:pt x="390" y="1637"/>
                        <a:pt x="236" y="1491"/>
                        <a:pt x="78" y="1491"/>
                      </a:cubicBezTo>
                      <a:cubicBezTo>
                        <a:pt x="52" y="1491"/>
                        <a:pt x="26" y="1495"/>
                        <a:pt x="1" y="1503"/>
                      </a:cubicBezTo>
                      <a:cubicBezTo>
                        <a:pt x="503" y="2006"/>
                        <a:pt x="771" y="2370"/>
                        <a:pt x="621" y="3065"/>
                      </a:cubicBezTo>
                      <a:cubicBezTo>
                        <a:pt x="612" y="3053"/>
                        <a:pt x="602" y="3048"/>
                        <a:pt x="591" y="3048"/>
                      </a:cubicBezTo>
                      <a:cubicBezTo>
                        <a:pt x="533" y="3048"/>
                        <a:pt x="459" y="3202"/>
                        <a:pt x="404" y="3202"/>
                      </a:cubicBezTo>
                      <a:cubicBezTo>
                        <a:pt x="394" y="3202"/>
                        <a:pt x="384" y="3196"/>
                        <a:pt x="375" y="3182"/>
                      </a:cubicBezTo>
                      <a:lnTo>
                        <a:pt x="375" y="3182"/>
                      </a:lnTo>
                      <a:cubicBezTo>
                        <a:pt x="482" y="3348"/>
                        <a:pt x="583" y="3514"/>
                        <a:pt x="690" y="3680"/>
                      </a:cubicBezTo>
                      <a:cubicBezTo>
                        <a:pt x="867" y="3963"/>
                        <a:pt x="1043" y="4241"/>
                        <a:pt x="1257" y="4493"/>
                      </a:cubicBezTo>
                      <a:cubicBezTo>
                        <a:pt x="1813" y="5129"/>
                        <a:pt x="2589" y="5525"/>
                        <a:pt x="3348" y="5899"/>
                      </a:cubicBezTo>
                      <a:lnTo>
                        <a:pt x="15963" y="12915"/>
                      </a:lnTo>
                      <a:lnTo>
                        <a:pt x="16402" y="12338"/>
                      </a:lnTo>
                      <a:lnTo>
                        <a:pt x="17851" y="12915"/>
                      </a:lnTo>
                      <a:cubicBezTo>
                        <a:pt x="17851" y="12915"/>
                        <a:pt x="18252" y="11552"/>
                        <a:pt x="17878" y="11375"/>
                      </a:cubicBezTo>
                      <a:lnTo>
                        <a:pt x="17878" y="11375"/>
                      </a:lnTo>
                      <a:cubicBezTo>
                        <a:pt x="17857" y="11589"/>
                        <a:pt x="17627" y="11792"/>
                        <a:pt x="17445" y="11894"/>
                      </a:cubicBezTo>
                      <a:cubicBezTo>
                        <a:pt x="17397" y="11487"/>
                        <a:pt x="17493" y="11060"/>
                        <a:pt x="17718" y="10723"/>
                      </a:cubicBezTo>
                      <a:cubicBezTo>
                        <a:pt x="17686" y="10714"/>
                        <a:pt x="17655" y="10709"/>
                        <a:pt x="17623" y="10709"/>
                      </a:cubicBezTo>
                      <a:cubicBezTo>
                        <a:pt x="17415" y="10709"/>
                        <a:pt x="17209" y="10895"/>
                        <a:pt x="17209" y="11113"/>
                      </a:cubicBezTo>
                      <a:cubicBezTo>
                        <a:pt x="17177" y="10787"/>
                        <a:pt x="17300" y="10354"/>
                        <a:pt x="17525" y="10124"/>
                      </a:cubicBezTo>
                      <a:lnTo>
                        <a:pt x="17525" y="10124"/>
                      </a:lnTo>
                      <a:cubicBezTo>
                        <a:pt x="16990" y="10290"/>
                        <a:pt x="16514" y="10653"/>
                        <a:pt x="16327" y="11193"/>
                      </a:cubicBezTo>
                      <a:cubicBezTo>
                        <a:pt x="16263" y="10808"/>
                        <a:pt x="16204" y="10429"/>
                        <a:pt x="16140" y="10044"/>
                      </a:cubicBezTo>
                      <a:cubicBezTo>
                        <a:pt x="15974" y="10156"/>
                        <a:pt x="15803" y="10263"/>
                        <a:pt x="15632" y="10375"/>
                      </a:cubicBezTo>
                      <a:cubicBezTo>
                        <a:pt x="15680" y="10135"/>
                        <a:pt x="15723" y="9894"/>
                        <a:pt x="15771" y="9653"/>
                      </a:cubicBezTo>
                      <a:lnTo>
                        <a:pt x="15771" y="9653"/>
                      </a:lnTo>
                      <a:cubicBezTo>
                        <a:pt x="15290" y="9749"/>
                        <a:pt x="14744" y="9969"/>
                        <a:pt x="14402" y="10322"/>
                      </a:cubicBezTo>
                      <a:cubicBezTo>
                        <a:pt x="14434" y="10044"/>
                        <a:pt x="14471" y="9766"/>
                        <a:pt x="14509" y="9482"/>
                      </a:cubicBezTo>
                      <a:lnTo>
                        <a:pt x="14509" y="9482"/>
                      </a:lnTo>
                      <a:cubicBezTo>
                        <a:pt x="14359" y="9650"/>
                        <a:pt x="14158" y="9718"/>
                        <a:pt x="13944" y="9718"/>
                      </a:cubicBezTo>
                      <a:cubicBezTo>
                        <a:pt x="13906" y="9718"/>
                        <a:pt x="13868" y="9716"/>
                        <a:pt x="13830" y="9712"/>
                      </a:cubicBezTo>
                      <a:cubicBezTo>
                        <a:pt x="13894" y="9471"/>
                        <a:pt x="14199" y="9129"/>
                        <a:pt x="14418" y="9033"/>
                      </a:cubicBezTo>
                      <a:cubicBezTo>
                        <a:pt x="14169" y="8917"/>
                        <a:pt x="13896" y="8858"/>
                        <a:pt x="13623" y="8858"/>
                      </a:cubicBezTo>
                      <a:cubicBezTo>
                        <a:pt x="13344" y="8858"/>
                        <a:pt x="13065" y="8919"/>
                        <a:pt x="12814" y="9044"/>
                      </a:cubicBezTo>
                      <a:lnTo>
                        <a:pt x="12803" y="8418"/>
                      </a:lnTo>
                      <a:cubicBezTo>
                        <a:pt x="12616" y="8429"/>
                        <a:pt x="12450" y="8589"/>
                        <a:pt x="12423" y="8776"/>
                      </a:cubicBezTo>
                      <a:cubicBezTo>
                        <a:pt x="12354" y="8461"/>
                        <a:pt x="12284" y="8151"/>
                        <a:pt x="12215" y="7840"/>
                      </a:cubicBezTo>
                      <a:cubicBezTo>
                        <a:pt x="11942" y="7985"/>
                        <a:pt x="11739" y="8247"/>
                        <a:pt x="11669" y="8552"/>
                      </a:cubicBezTo>
                      <a:cubicBezTo>
                        <a:pt x="11418" y="8172"/>
                        <a:pt x="11220" y="7755"/>
                        <a:pt x="11086" y="7322"/>
                      </a:cubicBezTo>
                      <a:cubicBezTo>
                        <a:pt x="11081" y="7530"/>
                        <a:pt x="11076" y="7755"/>
                        <a:pt x="10953" y="7926"/>
                      </a:cubicBezTo>
                      <a:cubicBezTo>
                        <a:pt x="10880" y="8024"/>
                        <a:pt x="10752" y="8087"/>
                        <a:pt x="10635" y="8087"/>
                      </a:cubicBezTo>
                      <a:cubicBezTo>
                        <a:pt x="10554" y="8087"/>
                        <a:pt x="10479" y="8057"/>
                        <a:pt x="10429" y="7990"/>
                      </a:cubicBezTo>
                      <a:cubicBezTo>
                        <a:pt x="10370" y="7915"/>
                        <a:pt x="10359" y="7814"/>
                        <a:pt x="10354" y="7717"/>
                      </a:cubicBezTo>
                      <a:cubicBezTo>
                        <a:pt x="10332" y="7498"/>
                        <a:pt x="10311" y="7284"/>
                        <a:pt x="10295" y="7065"/>
                      </a:cubicBezTo>
                      <a:cubicBezTo>
                        <a:pt x="10129" y="7236"/>
                        <a:pt x="9969" y="7402"/>
                        <a:pt x="9808" y="7573"/>
                      </a:cubicBezTo>
                      <a:cubicBezTo>
                        <a:pt x="9921" y="7364"/>
                        <a:pt x="10033" y="7156"/>
                        <a:pt x="10145" y="6947"/>
                      </a:cubicBezTo>
                      <a:cubicBezTo>
                        <a:pt x="10225" y="6798"/>
                        <a:pt x="10311" y="6642"/>
                        <a:pt x="10306" y="6471"/>
                      </a:cubicBezTo>
                      <a:cubicBezTo>
                        <a:pt x="10306" y="6211"/>
                        <a:pt x="10059" y="5991"/>
                        <a:pt x="9811" y="5991"/>
                      </a:cubicBezTo>
                      <a:cubicBezTo>
                        <a:pt x="9774" y="5991"/>
                        <a:pt x="9737" y="5996"/>
                        <a:pt x="9701" y="6006"/>
                      </a:cubicBezTo>
                      <a:cubicBezTo>
                        <a:pt x="9493" y="6070"/>
                        <a:pt x="9359" y="6290"/>
                        <a:pt x="9364" y="6509"/>
                      </a:cubicBezTo>
                      <a:cubicBezTo>
                        <a:pt x="9332" y="6391"/>
                        <a:pt x="9300" y="6279"/>
                        <a:pt x="9268" y="6167"/>
                      </a:cubicBezTo>
                      <a:cubicBezTo>
                        <a:pt x="8931" y="6375"/>
                        <a:pt x="9006" y="6263"/>
                        <a:pt x="8669" y="6471"/>
                      </a:cubicBezTo>
                      <a:cubicBezTo>
                        <a:pt x="8696" y="6421"/>
                        <a:pt x="8666" y="6410"/>
                        <a:pt x="8616" y="6410"/>
                      </a:cubicBezTo>
                      <a:cubicBezTo>
                        <a:pt x="8582" y="6410"/>
                        <a:pt x="8539" y="6415"/>
                        <a:pt x="8499" y="6415"/>
                      </a:cubicBezTo>
                      <a:cubicBezTo>
                        <a:pt x="8434" y="6415"/>
                        <a:pt x="8376" y="6403"/>
                        <a:pt x="8370" y="6343"/>
                      </a:cubicBezTo>
                      <a:cubicBezTo>
                        <a:pt x="8354" y="6183"/>
                        <a:pt x="8241" y="6027"/>
                        <a:pt x="8092" y="6011"/>
                      </a:cubicBezTo>
                      <a:cubicBezTo>
                        <a:pt x="8081" y="6010"/>
                        <a:pt x="8070" y="6009"/>
                        <a:pt x="8060" y="6009"/>
                      </a:cubicBezTo>
                      <a:cubicBezTo>
                        <a:pt x="7937" y="6009"/>
                        <a:pt x="7824" y="6118"/>
                        <a:pt x="7824" y="6236"/>
                      </a:cubicBezTo>
                      <a:cubicBezTo>
                        <a:pt x="7765" y="5926"/>
                        <a:pt x="7872" y="5578"/>
                        <a:pt x="8097" y="5364"/>
                      </a:cubicBezTo>
                      <a:lnTo>
                        <a:pt x="8097" y="5364"/>
                      </a:lnTo>
                      <a:cubicBezTo>
                        <a:pt x="7760" y="5525"/>
                        <a:pt x="7364" y="5589"/>
                        <a:pt x="7027" y="5755"/>
                      </a:cubicBezTo>
                      <a:cubicBezTo>
                        <a:pt x="6867" y="5279"/>
                        <a:pt x="6707" y="4803"/>
                        <a:pt x="6546" y="4322"/>
                      </a:cubicBezTo>
                      <a:cubicBezTo>
                        <a:pt x="6493" y="4530"/>
                        <a:pt x="6439" y="4739"/>
                        <a:pt x="6380" y="4947"/>
                      </a:cubicBezTo>
                      <a:cubicBezTo>
                        <a:pt x="6241" y="4867"/>
                        <a:pt x="6166" y="4669"/>
                        <a:pt x="6225" y="4514"/>
                      </a:cubicBezTo>
                      <a:lnTo>
                        <a:pt x="6225" y="4514"/>
                      </a:lnTo>
                      <a:cubicBezTo>
                        <a:pt x="5926" y="4712"/>
                        <a:pt x="5626" y="4910"/>
                        <a:pt x="5327" y="5108"/>
                      </a:cubicBezTo>
                      <a:cubicBezTo>
                        <a:pt x="5359" y="4819"/>
                        <a:pt x="5391" y="4530"/>
                        <a:pt x="5423" y="4241"/>
                      </a:cubicBezTo>
                      <a:lnTo>
                        <a:pt x="5423" y="4241"/>
                      </a:lnTo>
                      <a:cubicBezTo>
                        <a:pt x="5279" y="4306"/>
                        <a:pt x="5134" y="4370"/>
                        <a:pt x="4990" y="4434"/>
                      </a:cubicBezTo>
                      <a:cubicBezTo>
                        <a:pt x="5188" y="4076"/>
                        <a:pt x="5386" y="3723"/>
                        <a:pt x="5584" y="3370"/>
                      </a:cubicBezTo>
                      <a:lnTo>
                        <a:pt x="5584" y="3370"/>
                      </a:lnTo>
                      <a:cubicBezTo>
                        <a:pt x="5108" y="3461"/>
                        <a:pt x="4637" y="3557"/>
                        <a:pt x="4166" y="3648"/>
                      </a:cubicBezTo>
                      <a:cubicBezTo>
                        <a:pt x="4257" y="3375"/>
                        <a:pt x="4519" y="3182"/>
                        <a:pt x="4792" y="3166"/>
                      </a:cubicBezTo>
                      <a:cubicBezTo>
                        <a:pt x="4300" y="3166"/>
                        <a:pt x="3808" y="3316"/>
                        <a:pt x="3386" y="3584"/>
                      </a:cubicBezTo>
                      <a:cubicBezTo>
                        <a:pt x="3509" y="3445"/>
                        <a:pt x="3707" y="3316"/>
                        <a:pt x="3813" y="3225"/>
                      </a:cubicBezTo>
                      <a:lnTo>
                        <a:pt x="3813" y="3225"/>
                      </a:lnTo>
                      <a:cubicBezTo>
                        <a:pt x="3412" y="3375"/>
                        <a:pt x="3011" y="3519"/>
                        <a:pt x="2610" y="3669"/>
                      </a:cubicBezTo>
                      <a:cubicBezTo>
                        <a:pt x="2600" y="3215"/>
                        <a:pt x="2589" y="2755"/>
                        <a:pt x="2573" y="2295"/>
                      </a:cubicBezTo>
                      <a:cubicBezTo>
                        <a:pt x="2434" y="2477"/>
                        <a:pt x="2295" y="2653"/>
                        <a:pt x="2156" y="2830"/>
                      </a:cubicBezTo>
                      <a:cubicBezTo>
                        <a:pt x="2091" y="2455"/>
                        <a:pt x="2027" y="2081"/>
                        <a:pt x="1963" y="1707"/>
                      </a:cubicBezTo>
                      <a:cubicBezTo>
                        <a:pt x="1862" y="1942"/>
                        <a:pt x="1755" y="2177"/>
                        <a:pt x="1653" y="2412"/>
                      </a:cubicBezTo>
                      <a:cubicBezTo>
                        <a:pt x="1567" y="1899"/>
                        <a:pt x="1321" y="1412"/>
                        <a:pt x="958" y="1038"/>
                      </a:cubicBezTo>
                      <a:lnTo>
                        <a:pt x="958" y="1038"/>
                      </a:lnTo>
                      <a:cubicBezTo>
                        <a:pt x="979" y="1108"/>
                        <a:pt x="1006" y="1172"/>
                        <a:pt x="1027" y="1241"/>
                      </a:cubicBezTo>
                      <a:cubicBezTo>
                        <a:pt x="824" y="744"/>
                        <a:pt x="471" y="305"/>
                        <a:pt x="2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93" name="Google Shape;2893;p54"/>
              <p:cNvSpPr/>
              <p:nvPr/>
            </p:nvSpPr>
            <p:spPr>
              <a:xfrm>
                <a:off x="5350802" y="1374692"/>
                <a:ext cx="759479" cy="474012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5200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17"/>
                      <a:pt x="23338" y="215"/>
                      <a:pt x="23429" y="482"/>
                    </a:cubicBezTo>
                    <a:cubicBezTo>
                      <a:pt x="22953" y="391"/>
                      <a:pt x="22482" y="300"/>
                      <a:pt x="22012" y="204"/>
                    </a:cubicBezTo>
                    <a:lnTo>
                      <a:pt x="22012" y="204"/>
                    </a:lnTo>
                    <a:cubicBezTo>
                      <a:pt x="22209" y="557"/>
                      <a:pt x="22407" y="915"/>
                      <a:pt x="22605" y="1268"/>
                    </a:cubicBezTo>
                    <a:cubicBezTo>
                      <a:pt x="22461" y="1204"/>
                      <a:pt x="22316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5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4"/>
                      <a:pt x="21354" y="1701"/>
                      <a:pt x="21209" y="1782"/>
                    </a:cubicBezTo>
                    <a:cubicBezTo>
                      <a:pt x="21156" y="1573"/>
                      <a:pt x="21102" y="1365"/>
                      <a:pt x="21049" y="1161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65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6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3" y="2846"/>
                    </a:cubicBezTo>
                    <a:cubicBezTo>
                      <a:pt x="19354" y="2862"/>
                      <a:pt x="19236" y="3017"/>
                      <a:pt x="19225" y="3177"/>
                    </a:cubicBezTo>
                    <a:cubicBezTo>
                      <a:pt x="19219" y="3238"/>
                      <a:pt x="19161" y="3250"/>
                      <a:pt x="19097" y="3250"/>
                    </a:cubicBezTo>
                    <a:cubicBezTo>
                      <a:pt x="19056" y="3250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4" y="3097"/>
                      <a:pt x="18664" y="3209"/>
                      <a:pt x="18322" y="3001"/>
                    </a:cubicBezTo>
                    <a:cubicBezTo>
                      <a:pt x="18290" y="3113"/>
                      <a:pt x="18263" y="3226"/>
                      <a:pt x="18231" y="3343"/>
                    </a:cubicBezTo>
                    <a:cubicBezTo>
                      <a:pt x="18231" y="3316"/>
                      <a:pt x="18225" y="3305"/>
                      <a:pt x="18214" y="3305"/>
                    </a:cubicBezTo>
                    <a:cubicBezTo>
                      <a:pt x="18140" y="3305"/>
                      <a:pt x="17835" y="3910"/>
                      <a:pt x="17835" y="3910"/>
                    </a:cubicBezTo>
                    <a:lnTo>
                      <a:pt x="17284" y="3311"/>
                    </a:lnTo>
                    <a:lnTo>
                      <a:pt x="17284" y="3311"/>
                    </a:lnTo>
                    <a:cubicBezTo>
                      <a:pt x="17284" y="3311"/>
                      <a:pt x="17364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42"/>
                      <a:pt x="17461" y="4070"/>
                      <a:pt x="17300" y="3899"/>
                    </a:cubicBezTo>
                    <a:cubicBezTo>
                      <a:pt x="17284" y="4119"/>
                      <a:pt x="17263" y="4338"/>
                      <a:pt x="17241" y="4552"/>
                    </a:cubicBezTo>
                    <a:cubicBezTo>
                      <a:pt x="17236" y="4648"/>
                      <a:pt x="17220" y="4750"/>
                      <a:pt x="17167" y="4824"/>
                    </a:cubicBezTo>
                    <a:cubicBezTo>
                      <a:pt x="17116" y="4892"/>
                      <a:pt x="17040" y="4921"/>
                      <a:pt x="16959" y="4921"/>
                    </a:cubicBezTo>
                    <a:cubicBezTo>
                      <a:pt x="16840" y="4921"/>
                      <a:pt x="16712" y="4859"/>
                      <a:pt x="16642" y="4760"/>
                    </a:cubicBezTo>
                    <a:cubicBezTo>
                      <a:pt x="16519" y="4589"/>
                      <a:pt x="16514" y="4370"/>
                      <a:pt x="16509" y="4161"/>
                    </a:cubicBezTo>
                    <a:cubicBezTo>
                      <a:pt x="16370" y="4595"/>
                      <a:pt x="16172" y="5006"/>
                      <a:pt x="15926" y="5386"/>
                    </a:cubicBezTo>
                    <a:cubicBezTo>
                      <a:pt x="15856" y="5081"/>
                      <a:pt x="15648" y="4819"/>
                      <a:pt x="15380" y="4675"/>
                    </a:cubicBezTo>
                    <a:cubicBezTo>
                      <a:pt x="15311" y="4985"/>
                      <a:pt x="15236" y="5300"/>
                      <a:pt x="15166" y="5611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76" y="5878"/>
                    </a:lnTo>
                    <a:cubicBezTo>
                      <a:pt x="14523" y="5756"/>
                      <a:pt x="14243" y="5694"/>
                      <a:pt x="13962" y="5694"/>
                    </a:cubicBezTo>
                    <a:cubicBezTo>
                      <a:pt x="13691" y="5694"/>
                      <a:pt x="13419" y="5752"/>
                      <a:pt x="13172" y="5867"/>
                    </a:cubicBezTo>
                    <a:cubicBezTo>
                      <a:pt x="13396" y="5969"/>
                      <a:pt x="13701" y="6306"/>
                      <a:pt x="13760" y="6552"/>
                    </a:cubicBezTo>
                    <a:cubicBezTo>
                      <a:pt x="13723" y="6556"/>
                      <a:pt x="13687" y="6558"/>
                      <a:pt x="13651" y="6558"/>
                    </a:cubicBezTo>
                    <a:cubicBezTo>
                      <a:pt x="13435" y="6558"/>
                      <a:pt x="13233" y="6487"/>
                      <a:pt x="13086" y="6322"/>
                    </a:cubicBezTo>
                    <a:lnTo>
                      <a:pt x="13086" y="6322"/>
                    </a:lnTo>
                    <a:cubicBezTo>
                      <a:pt x="13118" y="6600"/>
                      <a:pt x="13156" y="6878"/>
                      <a:pt x="13193" y="7161"/>
                    </a:cubicBezTo>
                    <a:cubicBezTo>
                      <a:pt x="12851" y="6808"/>
                      <a:pt x="12300" y="6584"/>
                      <a:pt x="11824" y="6488"/>
                    </a:cubicBezTo>
                    <a:lnTo>
                      <a:pt x="11824" y="6488"/>
                    </a:lnTo>
                    <a:cubicBezTo>
                      <a:pt x="11867" y="6734"/>
                      <a:pt x="11915" y="6969"/>
                      <a:pt x="11963" y="7210"/>
                    </a:cubicBezTo>
                    <a:cubicBezTo>
                      <a:pt x="11792" y="7103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5" y="7124"/>
                      <a:pt x="10065" y="6958"/>
                    </a:cubicBezTo>
                    <a:lnTo>
                      <a:pt x="10065" y="6958"/>
                    </a:lnTo>
                    <a:cubicBezTo>
                      <a:pt x="10289" y="7188"/>
                      <a:pt x="10412" y="7621"/>
                      <a:pt x="10386" y="7948"/>
                    </a:cubicBezTo>
                    <a:cubicBezTo>
                      <a:pt x="10386" y="7731"/>
                      <a:pt x="10184" y="7547"/>
                      <a:pt x="9978" y="7547"/>
                    </a:cubicBezTo>
                    <a:cubicBezTo>
                      <a:pt x="9944" y="7547"/>
                      <a:pt x="9911" y="7552"/>
                      <a:pt x="9878" y="7562"/>
                    </a:cubicBezTo>
                    <a:cubicBezTo>
                      <a:pt x="10102" y="7899"/>
                      <a:pt x="10198" y="8322"/>
                      <a:pt x="10145" y="8734"/>
                    </a:cubicBezTo>
                    <a:cubicBezTo>
                      <a:pt x="9968" y="8632"/>
                      <a:pt x="9739" y="8423"/>
                      <a:pt x="9717" y="8210"/>
                    </a:cubicBezTo>
                    <a:cubicBezTo>
                      <a:pt x="9343" y="8386"/>
                      <a:pt x="9102" y="8835"/>
                      <a:pt x="9161" y="9252"/>
                    </a:cubicBezTo>
                    <a:cubicBezTo>
                      <a:pt x="8902" y="8955"/>
                      <a:pt x="8541" y="8813"/>
                      <a:pt x="8162" y="8813"/>
                    </a:cubicBezTo>
                    <a:cubicBezTo>
                      <a:pt x="8064" y="8813"/>
                      <a:pt x="7965" y="8822"/>
                      <a:pt x="7867" y="8841"/>
                    </a:cubicBezTo>
                    <a:cubicBezTo>
                      <a:pt x="8033" y="8948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2"/>
                      <a:pt x="7300" y="9996"/>
                      <a:pt x="7380" y="10252"/>
                    </a:cubicBezTo>
                    <a:cubicBezTo>
                      <a:pt x="7402" y="10322"/>
                      <a:pt x="7268" y="10354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1" y="10388"/>
                      <a:pt x="7011" y="10354"/>
                    </a:cubicBezTo>
                    <a:cubicBezTo>
                      <a:pt x="7097" y="10188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80"/>
                      <a:pt x="6487" y="9691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7"/>
                      <a:pt x="6353" y="10525"/>
                      <a:pt x="6193" y="10563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7"/>
                    </a:cubicBezTo>
                    <a:lnTo>
                      <a:pt x="5150" y="10247"/>
                    </a:lnTo>
                    <a:cubicBezTo>
                      <a:pt x="5204" y="10637"/>
                      <a:pt x="5257" y="11028"/>
                      <a:pt x="5305" y="11424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5" y="11337"/>
                      <a:pt x="4722" y="11135"/>
                    </a:cubicBezTo>
                    <a:cubicBezTo>
                      <a:pt x="4696" y="11327"/>
                      <a:pt x="4664" y="11514"/>
                      <a:pt x="4637" y="11702"/>
                    </a:cubicBezTo>
                    <a:cubicBezTo>
                      <a:pt x="4161" y="11204"/>
                      <a:pt x="3524" y="10862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05" y="11247"/>
                      <a:pt x="3401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0"/>
                      <a:pt x="2587" y="11965"/>
                      <a:pt x="2531" y="11965"/>
                    </a:cubicBezTo>
                    <a:cubicBezTo>
                      <a:pt x="2443" y="11965"/>
                      <a:pt x="2359" y="12003"/>
                      <a:pt x="2327" y="12081"/>
                    </a:cubicBezTo>
                    <a:cubicBezTo>
                      <a:pt x="2294" y="12140"/>
                      <a:pt x="2300" y="12204"/>
                      <a:pt x="2305" y="12263"/>
                    </a:cubicBezTo>
                    <a:cubicBezTo>
                      <a:pt x="2316" y="12450"/>
                      <a:pt x="2321" y="12632"/>
                      <a:pt x="2332" y="12819"/>
                    </a:cubicBezTo>
                    <a:cubicBezTo>
                      <a:pt x="2321" y="12819"/>
                      <a:pt x="2305" y="12825"/>
                      <a:pt x="2289" y="12825"/>
                    </a:cubicBezTo>
                    <a:cubicBezTo>
                      <a:pt x="1824" y="12408"/>
                      <a:pt x="1220" y="12162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07" y="12728"/>
                      <a:pt x="1289" y="13001"/>
                    </a:cubicBezTo>
                    <a:cubicBezTo>
                      <a:pt x="1102" y="12889"/>
                      <a:pt x="915" y="12777"/>
                      <a:pt x="728" y="12659"/>
                    </a:cubicBezTo>
                    <a:cubicBezTo>
                      <a:pt x="717" y="12809"/>
                      <a:pt x="706" y="12953"/>
                      <a:pt x="696" y="13103"/>
                    </a:cubicBezTo>
                    <a:cubicBezTo>
                      <a:pt x="535" y="12857"/>
                      <a:pt x="278" y="12680"/>
                      <a:pt x="0" y="12616"/>
                    </a:cubicBezTo>
                    <a:lnTo>
                      <a:pt x="0" y="12616"/>
                    </a:lnTo>
                    <a:cubicBezTo>
                      <a:pt x="48" y="12787"/>
                      <a:pt x="583" y="14108"/>
                      <a:pt x="209" y="14269"/>
                    </a:cubicBezTo>
                    <a:lnTo>
                      <a:pt x="1455" y="15199"/>
                    </a:lnTo>
                    <a:lnTo>
                      <a:pt x="5444" y="13263"/>
                    </a:lnTo>
                    <a:lnTo>
                      <a:pt x="24300" y="2707"/>
                    </a:lnTo>
                    <a:lnTo>
                      <a:pt x="24354" y="520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54"/>
              <p:cNvSpPr/>
              <p:nvPr/>
            </p:nvSpPr>
            <p:spPr>
              <a:xfrm>
                <a:off x="4277976" y="1997425"/>
                <a:ext cx="759479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4" extrusionOk="0">
                    <a:moveTo>
                      <a:pt x="22803" y="0"/>
                    </a:moveTo>
                    <a:lnTo>
                      <a:pt x="22803" y="0"/>
                    </a:lnTo>
                    <a:cubicBezTo>
                      <a:pt x="23076" y="22"/>
                      <a:pt x="23338" y="214"/>
                      <a:pt x="23429" y="481"/>
                    </a:cubicBezTo>
                    <a:cubicBezTo>
                      <a:pt x="22953" y="391"/>
                      <a:pt x="22482" y="300"/>
                      <a:pt x="22012" y="209"/>
                    </a:cubicBezTo>
                    <a:lnTo>
                      <a:pt x="22012" y="209"/>
                    </a:lnTo>
                    <a:cubicBezTo>
                      <a:pt x="22210" y="562"/>
                      <a:pt x="22407" y="915"/>
                      <a:pt x="22605" y="1268"/>
                    </a:cubicBezTo>
                    <a:cubicBezTo>
                      <a:pt x="22461" y="1203"/>
                      <a:pt x="22316" y="1139"/>
                      <a:pt x="22172" y="1075"/>
                    </a:cubicBezTo>
                    <a:lnTo>
                      <a:pt x="22172" y="1075"/>
                    </a:lnTo>
                    <a:cubicBezTo>
                      <a:pt x="22204" y="1364"/>
                      <a:pt x="22236" y="1653"/>
                      <a:pt x="22263" y="1941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3" y="1503"/>
                      <a:pt x="21354" y="1701"/>
                      <a:pt x="21210" y="1781"/>
                    </a:cubicBezTo>
                    <a:cubicBezTo>
                      <a:pt x="21156" y="1572"/>
                      <a:pt x="21103" y="1369"/>
                      <a:pt x="21049" y="1161"/>
                    </a:cubicBezTo>
                    <a:cubicBezTo>
                      <a:pt x="20883" y="1637"/>
                      <a:pt x="20728" y="2113"/>
                      <a:pt x="20568" y="2588"/>
                    </a:cubicBezTo>
                    <a:cubicBezTo>
                      <a:pt x="20231" y="2423"/>
                      <a:pt x="19830" y="2364"/>
                      <a:pt x="19498" y="2198"/>
                    </a:cubicBezTo>
                    <a:lnTo>
                      <a:pt x="19498" y="2198"/>
                    </a:lnTo>
                    <a:cubicBezTo>
                      <a:pt x="19723" y="2417"/>
                      <a:pt x="19830" y="2765"/>
                      <a:pt x="19771" y="3080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5"/>
                    </a:cubicBezTo>
                    <a:cubicBezTo>
                      <a:pt x="19354" y="2861"/>
                      <a:pt x="19236" y="3016"/>
                      <a:pt x="19225" y="3177"/>
                    </a:cubicBezTo>
                    <a:cubicBezTo>
                      <a:pt x="19217" y="3237"/>
                      <a:pt x="19158" y="3249"/>
                      <a:pt x="19094" y="3249"/>
                    </a:cubicBezTo>
                    <a:cubicBezTo>
                      <a:pt x="19053" y="3249"/>
                      <a:pt x="19010" y="3244"/>
                      <a:pt x="18976" y="3244"/>
                    </a:cubicBezTo>
                    <a:cubicBezTo>
                      <a:pt x="18926" y="3244"/>
                      <a:pt x="18895" y="3254"/>
                      <a:pt x="18921" y="3305"/>
                    </a:cubicBezTo>
                    <a:cubicBezTo>
                      <a:pt x="18584" y="3096"/>
                      <a:pt x="18664" y="3209"/>
                      <a:pt x="18322" y="3000"/>
                    </a:cubicBezTo>
                    <a:cubicBezTo>
                      <a:pt x="18290" y="3113"/>
                      <a:pt x="18263" y="3225"/>
                      <a:pt x="18231" y="3342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09"/>
                      <a:pt x="17835" y="3909"/>
                    </a:cubicBezTo>
                    <a:lnTo>
                      <a:pt x="17284" y="3310"/>
                    </a:lnTo>
                    <a:lnTo>
                      <a:pt x="17284" y="3310"/>
                    </a:lnTo>
                    <a:cubicBezTo>
                      <a:pt x="17284" y="3310"/>
                      <a:pt x="17365" y="3631"/>
                      <a:pt x="17445" y="3781"/>
                    </a:cubicBezTo>
                    <a:cubicBezTo>
                      <a:pt x="17557" y="3990"/>
                      <a:pt x="17675" y="4198"/>
                      <a:pt x="17787" y="4407"/>
                    </a:cubicBezTo>
                    <a:cubicBezTo>
                      <a:pt x="17621" y="4241"/>
                      <a:pt x="17461" y="4070"/>
                      <a:pt x="17300" y="3904"/>
                    </a:cubicBezTo>
                    <a:cubicBezTo>
                      <a:pt x="17284" y="4118"/>
                      <a:pt x="17263" y="4337"/>
                      <a:pt x="17241" y="4551"/>
                    </a:cubicBezTo>
                    <a:cubicBezTo>
                      <a:pt x="17236" y="4647"/>
                      <a:pt x="17220" y="4749"/>
                      <a:pt x="17167" y="4824"/>
                    </a:cubicBezTo>
                    <a:cubicBezTo>
                      <a:pt x="17114" y="4891"/>
                      <a:pt x="17038" y="4921"/>
                      <a:pt x="16956" y="4921"/>
                    </a:cubicBezTo>
                    <a:cubicBezTo>
                      <a:pt x="16838" y="4921"/>
                      <a:pt x="16710" y="4858"/>
                      <a:pt x="16637" y="4760"/>
                    </a:cubicBezTo>
                    <a:cubicBezTo>
                      <a:pt x="16520" y="4588"/>
                      <a:pt x="16514" y="4369"/>
                      <a:pt x="16509" y="4161"/>
                    </a:cubicBezTo>
                    <a:cubicBezTo>
                      <a:pt x="16370" y="4594"/>
                      <a:pt x="16172" y="5006"/>
                      <a:pt x="15926" y="5385"/>
                    </a:cubicBezTo>
                    <a:cubicBezTo>
                      <a:pt x="15856" y="5086"/>
                      <a:pt x="15648" y="4818"/>
                      <a:pt x="15380" y="4674"/>
                    </a:cubicBezTo>
                    <a:cubicBezTo>
                      <a:pt x="15311" y="4984"/>
                      <a:pt x="15236" y="5300"/>
                      <a:pt x="15167" y="5610"/>
                    </a:cubicBezTo>
                    <a:cubicBezTo>
                      <a:pt x="15140" y="5423"/>
                      <a:pt x="14979" y="5262"/>
                      <a:pt x="14792" y="5252"/>
                    </a:cubicBezTo>
                    <a:lnTo>
                      <a:pt x="14776" y="5877"/>
                    </a:lnTo>
                    <a:cubicBezTo>
                      <a:pt x="14523" y="5755"/>
                      <a:pt x="14243" y="5693"/>
                      <a:pt x="13962" y="5693"/>
                    </a:cubicBezTo>
                    <a:cubicBezTo>
                      <a:pt x="13691" y="5693"/>
                      <a:pt x="13419" y="5751"/>
                      <a:pt x="13172" y="5867"/>
                    </a:cubicBezTo>
                    <a:cubicBezTo>
                      <a:pt x="13396" y="5968"/>
                      <a:pt x="13701" y="6305"/>
                      <a:pt x="13760" y="6551"/>
                    </a:cubicBezTo>
                    <a:cubicBezTo>
                      <a:pt x="13723" y="6555"/>
                      <a:pt x="13687" y="6557"/>
                      <a:pt x="13651" y="6557"/>
                    </a:cubicBezTo>
                    <a:cubicBezTo>
                      <a:pt x="13435" y="6557"/>
                      <a:pt x="13233" y="6486"/>
                      <a:pt x="13086" y="6321"/>
                    </a:cubicBezTo>
                    <a:lnTo>
                      <a:pt x="13086" y="6321"/>
                    </a:lnTo>
                    <a:cubicBezTo>
                      <a:pt x="13118" y="6599"/>
                      <a:pt x="13156" y="6883"/>
                      <a:pt x="13193" y="7161"/>
                    </a:cubicBezTo>
                    <a:cubicBezTo>
                      <a:pt x="12851" y="6808"/>
                      <a:pt x="12300" y="6583"/>
                      <a:pt x="11824" y="6492"/>
                    </a:cubicBezTo>
                    <a:lnTo>
                      <a:pt x="11824" y="6492"/>
                    </a:lnTo>
                    <a:cubicBezTo>
                      <a:pt x="11867" y="6733"/>
                      <a:pt x="11915" y="6968"/>
                      <a:pt x="11963" y="7214"/>
                    </a:cubicBezTo>
                    <a:cubicBezTo>
                      <a:pt x="11792" y="7102"/>
                      <a:pt x="11621" y="6990"/>
                      <a:pt x="11450" y="6877"/>
                    </a:cubicBezTo>
                    <a:cubicBezTo>
                      <a:pt x="11391" y="7262"/>
                      <a:pt x="11327" y="7647"/>
                      <a:pt x="11268" y="8032"/>
                    </a:cubicBezTo>
                    <a:cubicBezTo>
                      <a:pt x="11081" y="7492"/>
                      <a:pt x="10600" y="7123"/>
                      <a:pt x="10065" y="6958"/>
                    </a:cubicBezTo>
                    <a:lnTo>
                      <a:pt x="10065" y="6958"/>
                    </a:lnTo>
                    <a:cubicBezTo>
                      <a:pt x="10289" y="7187"/>
                      <a:pt x="10412" y="7621"/>
                      <a:pt x="10386" y="7947"/>
                    </a:cubicBezTo>
                    <a:cubicBezTo>
                      <a:pt x="10386" y="7731"/>
                      <a:pt x="10184" y="7546"/>
                      <a:pt x="9978" y="7546"/>
                    </a:cubicBezTo>
                    <a:cubicBezTo>
                      <a:pt x="9945" y="7546"/>
                      <a:pt x="9911" y="7551"/>
                      <a:pt x="9878" y="7562"/>
                    </a:cubicBezTo>
                    <a:cubicBezTo>
                      <a:pt x="10102" y="7899"/>
                      <a:pt x="10199" y="8327"/>
                      <a:pt x="10145" y="8733"/>
                    </a:cubicBezTo>
                    <a:cubicBezTo>
                      <a:pt x="9963" y="8631"/>
                      <a:pt x="9739" y="8423"/>
                      <a:pt x="9717" y="8209"/>
                    </a:cubicBezTo>
                    <a:cubicBezTo>
                      <a:pt x="9338" y="8385"/>
                      <a:pt x="9102" y="8835"/>
                      <a:pt x="9161" y="9252"/>
                    </a:cubicBezTo>
                    <a:cubicBezTo>
                      <a:pt x="8901" y="8957"/>
                      <a:pt x="8538" y="8812"/>
                      <a:pt x="8157" y="8812"/>
                    </a:cubicBezTo>
                    <a:cubicBezTo>
                      <a:pt x="8061" y="8812"/>
                      <a:pt x="7964" y="8822"/>
                      <a:pt x="7867" y="8840"/>
                    </a:cubicBezTo>
                    <a:cubicBezTo>
                      <a:pt x="8033" y="8952"/>
                      <a:pt x="8231" y="9145"/>
                      <a:pt x="8273" y="9343"/>
                    </a:cubicBezTo>
                    <a:cubicBezTo>
                      <a:pt x="8203" y="9318"/>
                      <a:pt x="8129" y="9306"/>
                      <a:pt x="8055" y="9306"/>
                    </a:cubicBezTo>
                    <a:cubicBezTo>
                      <a:pt x="7871" y="9306"/>
                      <a:pt x="7685" y="9380"/>
                      <a:pt x="7551" y="9514"/>
                    </a:cubicBezTo>
                    <a:cubicBezTo>
                      <a:pt x="7364" y="9701"/>
                      <a:pt x="7295" y="9995"/>
                      <a:pt x="7380" y="10252"/>
                    </a:cubicBezTo>
                    <a:cubicBezTo>
                      <a:pt x="7402" y="10321"/>
                      <a:pt x="7268" y="10353"/>
                      <a:pt x="7209" y="10385"/>
                    </a:cubicBezTo>
                    <a:cubicBezTo>
                      <a:pt x="7185" y="10399"/>
                      <a:pt x="7159" y="10406"/>
                      <a:pt x="7132" y="10406"/>
                    </a:cubicBezTo>
                    <a:cubicBezTo>
                      <a:pt x="7087" y="10406"/>
                      <a:pt x="7042" y="10387"/>
                      <a:pt x="7011" y="10353"/>
                    </a:cubicBezTo>
                    <a:cubicBezTo>
                      <a:pt x="7097" y="10188"/>
                      <a:pt x="7070" y="9974"/>
                      <a:pt x="6952" y="9829"/>
                    </a:cubicBezTo>
                    <a:cubicBezTo>
                      <a:pt x="6867" y="9731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0"/>
                    </a:cubicBezTo>
                    <a:cubicBezTo>
                      <a:pt x="6557" y="9696"/>
                      <a:pt x="6674" y="9851"/>
                      <a:pt x="6680" y="9920"/>
                    </a:cubicBezTo>
                    <a:cubicBezTo>
                      <a:pt x="6701" y="10086"/>
                      <a:pt x="6354" y="10524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0" y="10246"/>
                    </a:cubicBezTo>
                    <a:lnTo>
                      <a:pt x="5150" y="10246"/>
                    </a:lnTo>
                    <a:cubicBezTo>
                      <a:pt x="5204" y="10642"/>
                      <a:pt x="5257" y="11032"/>
                      <a:pt x="5305" y="11423"/>
                    </a:cubicBezTo>
                    <a:cubicBezTo>
                      <a:pt x="5267" y="11430"/>
                      <a:pt x="5228" y="11433"/>
                      <a:pt x="5189" y="11433"/>
                    </a:cubicBezTo>
                    <a:cubicBezTo>
                      <a:pt x="4985" y="11433"/>
                      <a:pt x="4785" y="11337"/>
                      <a:pt x="4722" y="11139"/>
                    </a:cubicBezTo>
                    <a:cubicBezTo>
                      <a:pt x="4690" y="11327"/>
                      <a:pt x="4664" y="11514"/>
                      <a:pt x="4637" y="11701"/>
                    </a:cubicBezTo>
                    <a:cubicBezTo>
                      <a:pt x="4161" y="11204"/>
                      <a:pt x="3525" y="10861"/>
                      <a:pt x="2856" y="10717"/>
                    </a:cubicBezTo>
                    <a:lnTo>
                      <a:pt x="2856" y="10717"/>
                    </a:lnTo>
                    <a:cubicBezTo>
                      <a:pt x="3118" y="10942"/>
                      <a:pt x="3305" y="11246"/>
                      <a:pt x="3402" y="11583"/>
                    </a:cubicBezTo>
                    <a:cubicBezTo>
                      <a:pt x="3273" y="11524"/>
                      <a:pt x="3118" y="11530"/>
                      <a:pt x="2990" y="11471"/>
                    </a:cubicBezTo>
                    <a:cubicBezTo>
                      <a:pt x="2968" y="11765"/>
                      <a:pt x="2952" y="12065"/>
                      <a:pt x="2936" y="12359"/>
                    </a:cubicBezTo>
                    <a:cubicBezTo>
                      <a:pt x="2878" y="12230"/>
                      <a:pt x="2813" y="12091"/>
                      <a:pt x="2690" y="12011"/>
                    </a:cubicBezTo>
                    <a:cubicBezTo>
                      <a:pt x="2643" y="11980"/>
                      <a:pt x="2586" y="11964"/>
                      <a:pt x="2530" y="11964"/>
                    </a:cubicBezTo>
                    <a:cubicBezTo>
                      <a:pt x="2443" y="11964"/>
                      <a:pt x="2359" y="12004"/>
                      <a:pt x="2327" y="12086"/>
                    </a:cubicBezTo>
                    <a:cubicBezTo>
                      <a:pt x="2295" y="12139"/>
                      <a:pt x="2300" y="12204"/>
                      <a:pt x="2305" y="12262"/>
                    </a:cubicBezTo>
                    <a:cubicBezTo>
                      <a:pt x="2316" y="12450"/>
                      <a:pt x="2321" y="12631"/>
                      <a:pt x="2332" y="12819"/>
                    </a:cubicBezTo>
                    <a:cubicBezTo>
                      <a:pt x="2321" y="12819"/>
                      <a:pt x="2305" y="12824"/>
                      <a:pt x="2289" y="12824"/>
                    </a:cubicBezTo>
                    <a:cubicBezTo>
                      <a:pt x="1824" y="12407"/>
                      <a:pt x="1220" y="12161"/>
                      <a:pt x="605" y="12139"/>
                    </a:cubicBezTo>
                    <a:lnTo>
                      <a:pt x="605" y="12139"/>
                    </a:lnTo>
                    <a:cubicBezTo>
                      <a:pt x="787" y="12418"/>
                      <a:pt x="1107" y="12728"/>
                      <a:pt x="1289" y="13000"/>
                    </a:cubicBezTo>
                    <a:cubicBezTo>
                      <a:pt x="1102" y="12888"/>
                      <a:pt x="915" y="12776"/>
                      <a:pt x="728" y="12658"/>
                    </a:cubicBezTo>
                    <a:cubicBezTo>
                      <a:pt x="712" y="12808"/>
                      <a:pt x="706" y="12952"/>
                      <a:pt x="696" y="13102"/>
                    </a:cubicBezTo>
                    <a:cubicBezTo>
                      <a:pt x="535" y="12856"/>
                      <a:pt x="279" y="12680"/>
                      <a:pt x="0" y="12615"/>
                    </a:cubicBezTo>
                    <a:lnTo>
                      <a:pt x="0" y="12615"/>
                    </a:lnTo>
                    <a:cubicBezTo>
                      <a:pt x="49" y="12787"/>
                      <a:pt x="583" y="14113"/>
                      <a:pt x="209" y="14268"/>
                    </a:cubicBezTo>
                    <a:lnTo>
                      <a:pt x="209" y="16193"/>
                    </a:lnTo>
                    <a:lnTo>
                      <a:pt x="5444" y="13262"/>
                    </a:lnTo>
                    <a:lnTo>
                      <a:pt x="24300" y="2706"/>
                    </a:lnTo>
                    <a:lnTo>
                      <a:pt x="24354" y="519"/>
                    </a:lnTo>
                    <a:cubicBezTo>
                      <a:pt x="23905" y="187"/>
                      <a:pt x="23354" y="6"/>
                      <a:pt x="22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54"/>
              <p:cNvSpPr/>
              <p:nvPr/>
            </p:nvSpPr>
            <p:spPr>
              <a:xfrm>
                <a:off x="3567706" y="2398152"/>
                <a:ext cx="759511" cy="505010"/>
              </a:xfrm>
              <a:custGeom>
                <a:avLst/>
                <a:gdLst/>
                <a:ahLst/>
                <a:cxnLst/>
                <a:rect l="l" t="t" r="r" b="b"/>
                <a:pathLst>
                  <a:path w="24355" h="16194" extrusionOk="0">
                    <a:moveTo>
                      <a:pt x="22803" y="1"/>
                    </a:moveTo>
                    <a:cubicBezTo>
                      <a:pt x="23076" y="17"/>
                      <a:pt x="23338" y="209"/>
                      <a:pt x="23429" y="482"/>
                    </a:cubicBezTo>
                    <a:cubicBezTo>
                      <a:pt x="22953" y="391"/>
                      <a:pt x="22488" y="295"/>
                      <a:pt x="22012" y="204"/>
                    </a:cubicBezTo>
                    <a:lnTo>
                      <a:pt x="22012" y="204"/>
                    </a:lnTo>
                    <a:cubicBezTo>
                      <a:pt x="22210" y="557"/>
                      <a:pt x="22407" y="910"/>
                      <a:pt x="22605" y="1268"/>
                    </a:cubicBezTo>
                    <a:cubicBezTo>
                      <a:pt x="22461" y="1204"/>
                      <a:pt x="22317" y="1140"/>
                      <a:pt x="22172" y="1076"/>
                    </a:cubicBezTo>
                    <a:lnTo>
                      <a:pt x="22172" y="1076"/>
                    </a:lnTo>
                    <a:cubicBezTo>
                      <a:pt x="22204" y="1364"/>
                      <a:pt x="22236" y="1653"/>
                      <a:pt x="22268" y="1942"/>
                    </a:cubicBezTo>
                    <a:cubicBezTo>
                      <a:pt x="21969" y="1744"/>
                      <a:pt x="21669" y="1546"/>
                      <a:pt x="21370" y="1348"/>
                    </a:cubicBezTo>
                    <a:lnTo>
                      <a:pt x="21370" y="1348"/>
                    </a:lnTo>
                    <a:cubicBezTo>
                      <a:pt x="21429" y="1503"/>
                      <a:pt x="21354" y="1701"/>
                      <a:pt x="21215" y="1781"/>
                    </a:cubicBezTo>
                    <a:cubicBezTo>
                      <a:pt x="21156" y="1573"/>
                      <a:pt x="21103" y="1364"/>
                      <a:pt x="21049" y="1156"/>
                    </a:cubicBezTo>
                    <a:cubicBezTo>
                      <a:pt x="20889" y="1637"/>
                      <a:pt x="20728" y="2113"/>
                      <a:pt x="20568" y="2589"/>
                    </a:cubicBezTo>
                    <a:cubicBezTo>
                      <a:pt x="20231" y="2423"/>
                      <a:pt x="19835" y="2359"/>
                      <a:pt x="19498" y="2199"/>
                    </a:cubicBezTo>
                    <a:lnTo>
                      <a:pt x="19498" y="2199"/>
                    </a:lnTo>
                    <a:cubicBezTo>
                      <a:pt x="19723" y="2418"/>
                      <a:pt x="19830" y="2760"/>
                      <a:pt x="19771" y="3076"/>
                    </a:cubicBezTo>
                    <a:cubicBezTo>
                      <a:pt x="19771" y="2957"/>
                      <a:pt x="19657" y="2843"/>
                      <a:pt x="19534" y="2843"/>
                    </a:cubicBezTo>
                    <a:cubicBezTo>
                      <a:pt x="19524" y="2843"/>
                      <a:pt x="19514" y="2844"/>
                      <a:pt x="19504" y="2846"/>
                    </a:cubicBezTo>
                    <a:cubicBezTo>
                      <a:pt x="19354" y="2862"/>
                      <a:pt x="19242" y="3017"/>
                      <a:pt x="19226" y="3177"/>
                    </a:cubicBezTo>
                    <a:cubicBezTo>
                      <a:pt x="19219" y="3238"/>
                      <a:pt x="19161" y="3249"/>
                      <a:pt x="19097" y="3249"/>
                    </a:cubicBezTo>
                    <a:cubicBezTo>
                      <a:pt x="19056" y="3249"/>
                      <a:pt x="19013" y="3245"/>
                      <a:pt x="18979" y="3245"/>
                    </a:cubicBezTo>
                    <a:cubicBezTo>
                      <a:pt x="18929" y="3245"/>
                      <a:pt x="18899" y="3255"/>
                      <a:pt x="18926" y="3306"/>
                    </a:cubicBezTo>
                    <a:cubicBezTo>
                      <a:pt x="18589" y="3097"/>
                      <a:pt x="18664" y="3209"/>
                      <a:pt x="18322" y="3001"/>
                    </a:cubicBezTo>
                    <a:cubicBezTo>
                      <a:pt x="18295" y="3113"/>
                      <a:pt x="18263" y="3225"/>
                      <a:pt x="18231" y="3338"/>
                    </a:cubicBezTo>
                    <a:cubicBezTo>
                      <a:pt x="18231" y="3311"/>
                      <a:pt x="18225" y="3299"/>
                      <a:pt x="18215" y="3299"/>
                    </a:cubicBezTo>
                    <a:cubicBezTo>
                      <a:pt x="18140" y="3299"/>
                      <a:pt x="17835" y="3905"/>
                      <a:pt x="17835" y="3905"/>
                    </a:cubicBezTo>
                    <a:lnTo>
                      <a:pt x="17290" y="3306"/>
                    </a:lnTo>
                    <a:lnTo>
                      <a:pt x="17290" y="3306"/>
                    </a:lnTo>
                    <a:cubicBezTo>
                      <a:pt x="17290" y="3306"/>
                      <a:pt x="17370" y="3632"/>
                      <a:pt x="17445" y="3782"/>
                    </a:cubicBezTo>
                    <a:cubicBezTo>
                      <a:pt x="17562" y="3990"/>
                      <a:pt x="17675" y="4199"/>
                      <a:pt x="17787" y="4407"/>
                    </a:cubicBezTo>
                    <a:cubicBezTo>
                      <a:pt x="17621" y="4236"/>
                      <a:pt x="17461" y="4070"/>
                      <a:pt x="17300" y="3899"/>
                    </a:cubicBezTo>
                    <a:cubicBezTo>
                      <a:pt x="17284" y="4118"/>
                      <a:pt x="17263" y="4332"/>
                      <a:pt x="17242" y="4552"/>
                    </a:cubicBezTo>
                    <a:cubicBezTo>
                      <a:pt x="17236" y="4648"/>
                      <a:pt x="17220" y="4749"/>
                      <a:pt x="17167" y="4824"/>
                    </a:cubicBezTo>
                    <a:cubicBezTo>
                      <a:pt x="17117" y="4892"/>
                      <a:pt x="17040" y="4921"/>
                      <a:pt x="16959" y="4921"/>
                    </a:cubicBezTo>
                    <a:cubicBezTo>
                      <a:pt x="16841" y="4921"/>
                      <a:pt x="16712" y="4859"/>
                      <a:pt x="16643" y="4760"/>
                    </a:cubicBezTo>
                    <a:cubicBezTo>
                      <a:pt x="16520" y="4589"/>
                      <a:pt x="16514" y="4370"/>
                      <a:pt x="16509" y="4156"/>
                    </a:cubicBezTo>
                    <a:cubicBezTo>
                      <a:pt x="16370" y="4594"/>
                      <a:pt x="16177" y="5006"/>
                      <a:pt x="15926" y="5386"/>
                    </a:cubicBezTo>
                    <a:cubicBezTo>
                      <a:pt x="15857" y="5081"/>
                      <a:pt x="15648" y="4819"/>
                      <a:pt x="15381" y="4675"/>
                    </a:cubicBezTo>
                    <a:cubicBezTo>
                      <a:pt x="15311" y="4985"/>
                      <a:pt x="15242" y="5300"/>
                      <a:pt x="15172" y="5610"/>
                    </a:cubicBezTo>
                    <a:cubicBezTo>
                      <a:pt x="15140" y="5423"/>
                      <a:pt x="14979" y="5263"/>
                      <a:pt x="14792" y="5252"/>
                    </a:cubicBezTo>
                    <a:lnTo>
                      <a:pt x="14782" y="5878"/>
                    </a:lnTo>
                    <a:cubicBezTo>
                      <a:pt x="14527" y="5753"/>
                      <a:pt x="14249" y="5692"/>
                      <a:pt x="13970" y="5692"/>
                    </a:cubicBezTo>
                    <a:cubicBezTo>
                      <a:pt x="13697" y="5692"/>
                      <a:pt x="13423" y="5751"/>
                      <a:pt x="13172" y="5867"/>
                    </a:cubicBezTo>
                    <a:cubicBezTo>
                      <a:pt x="13397" y="5963"/>
                      <a:pt x="13701" y="6306"/>
                      <a:pt x="13766" y="6552"/>
                    </a:cubicBezTo>
                    <a:cubicBezTo>
                      <a:pt x="13732" y="6554"/>
                      <a:pt x="13699" y="6556"/>
                      <a:pt x="13666" y="6556"/>
                    </a:cubicBezTo>
                    <a:cubicBezTo>
                      <a:pt x="13442" y="6556"/>
                      <a:pt x="13236" y="6489"/>
                      <a:pt x="13086" y="6316"/>
                    </a:cubicBezTo>
                    <a:lnTo>
                      <a:pt x="13086" y="6316"/>
                    </a:lnTo>
                    <a:cubicBezTo>
                      <a:pt x="13118" y="6600"/>
                      <a:pt x="13161" y="6878"/>
                      <a:pt x="13193" y="7156"/>
                    </a:cubicBezTo>
                    <a:cubicBezTo>
                      <a:pt x="12851" y="6803"/>
                      <a:pt x="12300" y="6584"/>
                      <a:pt x="11824" y="6487"/>
                    </a:cubicBezTo>
                    <a:lnTo>
                      <a:pt x="11824" y="6487"/>
                    </a:lnTo>
                    <a:cubicBezTo>
                      <a:pt x="11867" y="6728"/>
                      <a:pt x="11915" y="6969"/>
                      <a:pt x="11963" y="7209"/>
                    </a:cubicBezTo>
                    <a:cubicBezTo>
                      <a:pt x="11792" y="7097"/>
                      <a:pt x="11621" y="6990"/>
                      <a:pt x="11450" y="6878"/>
                    </a:cubicBezTo>
                    <a:cubicBezTo>
                      <a:pt x="11391" y="7263"/>
                      <a:pt x="11332" y="7648"/>
                      <a:pt x="11268" y="8033"/>
                    </a:cubicBezTo>
                    <a:cubicBezTo>
                      <a:pt x="11081" y="7493"/>
                      <a:pt x="10600" y="7124"/>
                      <a:pt x="10065" y="6958"/>
                    </a:cubicBezTo>
                    <a:lnTo>
                      <a:pt x="10065" y="6958"/>
                    </a:lnTo>
                    <a:cubicBezTo>
                      <a:pt x="10290" y="7188"/>
                      <a:pt x="10413" y="7621"/>
                      <a:pt x="10386" y="7947"/>
                    </a:cubicBezTo>
                    <a:cubicBezTo>
                      <a:pt x="10386" y="7729"/>
                      <a:pt x="10180" y="7543"/>
                      <a:pt x="9972" y="7543"/>
                    </a:cubicBezTo>
                    <a:cubicBezTo>
                      <a:pt x="9941" y="7543"/>
                      <a:pt x="9909" y="7548"/>
                      <a:pt x="9878" y="7557"/>
                    </a:cubicBezTo>
                    <a:cubicBezTo>
                      <a:pt x="10102" y="7894"/>
                      <a:pt x="10199" y="8322"/>
                      <a:pt x="10145" y="8728"/>
                    </a:cubicBezTo>
                    <a:cubicBezTo>
                      <a:pt x="9963" y="8627"/>
                      <a:pt x="9739" y="8423"/>
                      <a:pt x="9717" y="8209"/>
                    </a:cubicBezTo>
                    <a:cubicBezTo>
                      <a:pt x="9338" y="8386"/>
                      <a:pt x="9102" y="8835"/>
                      <a:pt x="9161" y="9252"/>
                    </a:cubicBezTo>
                    <a:cubicBezTo>
                      <a:pt x="8899" y="8952"/>
                      <a:pt x="8534" y="8810"/>
                      <a:pt x="8151" y="8810"/>
                    </a:cubicBezTo>
                    <a:cubicBezTo>
                      <a:pt x="8057" y="8810"/>
                      <a:pt x="7962" y="8818"/>
                      <a:pt x="7867" y="8835"/>
                    </a:cubicBezTo>
                    <a:cubicBezTo>
                      <a:pt x="8033" y="8947"/>
                      <a:pt x="8231" y="9145"/>
                      <a:pt x="8273" y="9343"/>
                    </a:cubicBezTo>
                    <a:cubicBezTo>
                      <a:pt x="8201" y="9316"/>
                      <a:pt x="8125" y="9304"/>
                      <a:pt x="8050" y="9304"/>
                    </a:cubicBezTo>
                    <a:cubicBezTo>
                      <a:pt x="7867" y="9304"/>
                      <a:pt x="7684" y="9378"/>
                      <a:pt x="7551" y="9514"/>
                    </a:cubicBezTo>
                    <a:cubicBezTo>
                      <a:pt x="7364" y="9701"/>
                      <a:pt x="7300" y="9996"/>
                      <a:pt x="7380" y="10247"/>
                    </a:cubicBezTo>
                    <a:cubicBezTo>
                      <a:pt x="7402" y="10316"/>
                      <a:pt x="7268" y="10349"/>
                      <a:pt x="7209" y="10386"/>
                    </a:cubicBezTo>
                    <a:cubicBezTo>
                      <a:pt x="7185" y="10400"/>
                      <a:pt x="7159" y="10406"/>
                      <a:pt x="7132" y="10406"/>
                    </a:cubicBezTo>
                    <a:cubicBezTo>
                      <a:pt x="7087" y="10406"/>
                      <a:pt x="7042" y="10388"/>
                      <a:pt x="7011" y="10354"/>
                    </a:cubicBezTo>
                    <a:cubicBezTo>
                      <a:pt x="7097" y="10188"/>
                      <a:pt x="7076" y="9969"/>
                      <a:pt x="6953" y="9830"/>
                    </a:cubicBezTo>
                    <a:cubicBezTo>
                      <a:pt x="6866" y="9726"/>
                      <a:pt x="6734" y="9671"/>
                      <a:pt x="6602" y="9671"/>
                    </a:cubicBezTo>
                    <a:cubicBezTo>
                      <a:pt x="6563" y="9671"/>
                      <a:pt x="6525" y="9676"/>
                      <a:pt x="6487" y="9685"/>
                    </a:cubicBezTo>
                    <a:cubicBezTo>
                      <a:pt x="6562" y="9696"/>
                      <a:pt x="6674" y="9851"/>
                      <a:pt x="6685" y="9921"/>
                    </a:cubicBezTo>
                    <a:cubicBezTo>
                      <a:pt x="6701" y="10086"/>
                      <a:pt x="6354" y="10525"/>
                      <a:pt x="6193" y="10562"/>
                    </a:cubicBezTo>
                    <a:cubicBezTo>
                      <a:pt x="6171" y="10567"/>
                      <a:pt x="6148" y="10569"/>
                      <a:pt x="6124" y="10569"/>
                    </a:cubicBezTo>
                    <a:cubicBezTo>
                      <a:pt x="5847" y="10569"/>
                      <a:pt x="5431" y="10281"/>
                      <a:pt x="5156" y="10247"/>
                    </a:cubicBezTo>
                    <a:lnTo>
                      <a:pt x="5156" y="10247"/>
                    </a:lnTo>
                    <a:cubicBezTo>
                      <a:pt x="5204" y="10637"/>
                      <a:pt x="5257" y="11028"/>
                      <a:pt x="5305" y="11423"/>
                    </a:cubicBezTo>
                    <a:cubicBezTo>
                      <a:pt x="5267" y="11430"/>
                      <a:pt x="5228" y="11434"/>
                      <a:pt x="5190" y="11434"/>
                    </a:cubicBezTo>
                    <a:cubicBezTo>
                      <a:pt x="4985" y="11434"/>
                      <a:pt x="4786" y="11337"/>
                      <a:pt x="4723" y="11135"/>
                    </a:cubicBezTo>
                    <a:cubicBezTo>
                      <a:pt x="4696" y="11327"/>
                      <a:pt x="4669" y="11509"/>
                      <a:pt x="4637" y="11701"/>
                    </a:cubicBezTo>
                    <a:cubicBezTo>
                      <a:pt x="4161" y="11204"/>
                      <a:pt x="3525" y="10862"/>
                      <a:pt x="2856" y="10712"/>
                    </a:cubicBezTo>
                    <a:lnTo>
                      <a:pt x="2856" y="10712"/>
                    </a:lnTo>
                    <a:cubicBezTo>
                      <a:pt x="3118" y="10942"/>
                      <a:pt x="3305" y="11247"/>
                      <a:pt x="3402" y="11584"/>
                    </a:cubicBezTo>
                    <a:cubicBezTo>
                      <a:pt x="3273" y="11525"/>
                      <a:pt x="3118" y="11530"/>
                      <a:pt x="2990" y="11472"/>
                    </a:cubicBezTo>
                    <a:cubicBezTo>
                      <a:pt x="2974" y="11766"/>
                      <a:pt x="2952" y="12065"/>
                      <a:pt x="2936" y="12359"/>
                    </a:cubicBezTo>
                    <a:cubicBezTo>
                      <a:pt x="2878" y="12226"/>
                      <a:pt x="2813" y="12087"/>
                      <a:pt x="2690" y="12006"/>
                    </a:cubicBezTo>
                    <a:cubicBezTo>
                      <a:pt x="2645" y="11977"/>
                      <a:pt x="2587" y="11962"/>
                      <a:pt x="2532" y="11962"/>
                    </a:cubicBezTo>
                    <a:cubicBezTo>
                      <a:pt x="2444" y="11962"/>
                      <a:pt x="2359" y="12000"/>
                      <a:pt x="2327" y="12081"/>
                    </a:cubicBezTo>
                    <a:cubicBezTo>
                      <a:pt x="2300" y="12140"/>
                      <a:pt x="2300" y="12204"/>
                      <a:pt x="2305" y="12263"/>
                    </a:cubicBezTo>
                    <a:cubicBezTo>
                      <a:pt x="2316" y="12445"/>
                      <a:pt x="2321" y="12632"/>
                      <a:pt x="2332" y="12819"/>
                    </a:cubicBezTo>
                    <a:lnTo>
                      <a:pt x="2295" y="12819"/>
                    </a:lnTo>
                    <a:cubicBezTo>
                      <a:pt x="1824" y="12407"/>
                      <a:pt x="1220" y="12161"/>
                      <a:pt x="605" y="12140"/>
                    </a:cubicBezTo>
                    <a:lnTo>
                      <a:pt x="605" y="12140"/>
                    </a:lnTo>
                    <a:cubicBezTo>
                      <a:pt x="787" y="12418"/>
                      <a:pt x="1113" y="12723"/>
                      <a:pt x="1289" y="13001"/>
                    </a:cubicBezTo>
                    <a:cubicBezTo>
                      <a:pt x="1102" y="12883"/>
                      <a:pt x="915" y="12771"/>
                      <a:pt x="728" y="12659"/>
                    </a:cubicBezTo>
                    <a:cubicBezTo>
                      <a:pt x="717" y="12808"/>
                      <a:pt x="706" y="12953"/>
                      <a:pt x="696" y="13103"/>
                    </a:cubicBezTo>
                    <a:cubicBezTo>
                      <a:pt x="535" y="12857"/>
                      <a:pt x="284" y="12680"/>
                      <a:pt x="1" y="12611"/>
                    </a:cubicBezTo>
                    <a:lnTo>
                      <a:pt x="1" y="12611"/>
                    </a:lnTo>
                    <a:cubicBezTo>
                      <a:pt x="49" y="12787"/>
                      <a:pt x="583" y="14108"/>
                      <a:pt x="214" y="14268"/>
                    </a:cubicBezTo>
                    <a:lnTo>
                      <a:pt x="214" y="16194"/>
                    </a:lnTo>
                    <a:lnTo>
                      <a:pt x="5444" y="13263"/>
                    </a:lnTo>
                    <a:lnTo>
                      <a:pt x="24301" y="2701"/>
                    </a:lnTo>
                    <a:lnTo>
                      <a:pt x="24354" y="514"/>
                    </a:lnTo>
                    <a:cubicBezTo>
                      <a:pt x="23905" y="188"/>
                      <a:pt x="23354" y="6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54"/>
              <p:cNvSpPr/>
              <p:nvPr/>
            </p:nvSpPr>
            <p:spPr>
              <a:xfrm>
                <a:off x="6831468" y="527370"/>
                <a:ext cx="759479" cy="505166"/>
              </a:xfrm>
              <a:custGeom>
                <a:avLst/>
                <a:gdLst/>
                <a:ahLst/>
                <a:cxnLst/>
                <a:rect l="l" t="t" r="r" b="b"/>
                <a:pathLst>
                  <a:path w="24354" h="16199" extrusionOk="0">
                    <a:moveTo>
                      <a:pt x="22803" y="1"/>
                    </a:moveTo>
                    <a:lnTo>
                      <a:pt x="22803" y="1"/>
                    </a:lnTo>
                    <a:cubicBezTo>
                      <a:pt x="23076" y="22"/>
                      <a:pt x="23338" y="215"/>
                      <a:pt x="23429" y="487"/>
                    </a:cubicBezTo>
                    <a:cubicBezTo>
                      <a:pt x="22953" y="391"/>
                      <a:pt x="22487" y="300"/>
                      <a:pt x="22012" y="209"/>
                    </a:cubicBezTo>
                    <a:lnTo>
                      <a:pt x="22012" y="209"/>
                    </a:lnTo>
                    <a:cubicBezTo>
                      <a:pt x="22209" y="562"/>
                      <a:pt x="22407" y="915"/>
                      <a:pt x="22605" y="1273"/>
                    </a:cubicBezTo>
                    <a:cubicBezTo>
                      <a:pt x="22461" y="1204"/>
                      <a:pt x="22316" y="1145"/>
                      <a:pt x="22172" y="1081"/>
                    </a:cubicBezTo>
                    <a:lnTo>
                      <a:pt x="22172" y="1081"/>
                    </a:lnTo>
                    <a:cubicBezTo>
                      <a:pt x="22204" y="1370"/>
                      <a:pt x="22236" y="1659"/>
                      <a:pt x="22268" y="1947"/>
                    </a:cubicBezTo>
                    <a:cubicBezTo>
                      <a:pt x="21969" y="1749"/>
                      <a:pt x="21669" y="1546"/>
                      <a:pt x="21370" y="1354"/>
                    </a:cubicBezTo>
                    <a:lnTo>
                      <a:pt x="21370" y="1354"/>
                    </a:lnTo>
                    <a:cubicBezTo>
                      <a:pt x="21429" y="1509"/>
                      <a:pt x="21354" y="1701"/>
                      <a:pt x="21215" y="1787"/>
                    </a:cubicBezTo>
                    <a:cubicBezTo>
                      <a:pt x="21156" y="1578"/>
                      <a:pt x="21102" y="1370"/>
                      <a:pt x="21049" y="1161"/>
                    </a:cubicBezTo>
                    <a:cubicBezTo>
                      <a:pt x="20889" y="1642"/>
                      <a:pt x="20728" y="2118"/>
                      <a:pt x="20568" y="2594"/>
                    </a:cubicBezTo>
                    <a:cubicBezTo>
                      <a:pt x="20231" y="2429"/>
                      <a:pt x="19835" y="2364"/>
                      <a:pt x="19498" y="2199"/>
                    </a:cubicBezTo>
                    <a:lnTo>
                      <a:pt x="19498" y="2199"/>
                    </a:lnTo>
                    <a:cubicBezTo>
                      <a:pt x="19723" y="2423"/>
                      <a:pt x="19830" y="2765"/>
                      <a:pt x="19771" y="3081"/>
                    </a:cubicBezTo>
                    <a:cubicBezTo>
                      <a:pt x="19771" y="2962"/>
                      <a:pt x="19656" y="2843"/>
                      <a:pt x="19533" y="2843"/>
                    </a:cubicBezTo>
                    <a:cubicBezTo>
                      <a:pt x="19523" y="2843"/>
                      <a:pt x="19513" y="2844"/>
                      <a:pt x="19503" y="2846"/>
                    </a:cubicBezTo>
                    <a:cubicBezTo>
                      <a:pt x="19354" y="2867"/>
                      <a:pt x="19241" y="3022"/>
                      <a:pt x="19225" y="3177"/>
                    </a:cubicBezTo>
                    <a:cubicBezTo>
                      <a:pt x="19219" y="3242"/>
                      <a:pt x="19157" y="3254"/>
                      <a:pt x="19090" y="3254"/>
                    </a:cubicBezTo>
                    <a:cubicBezTo>
                      <a:pt x="19052" y="3254"/>
                      <a:pt x="19013" y="3250"/>
                      <a:pt x="18981" y="3250"/>
                    </a:cubicBezTo>
                    <a:cubicBezTo>
                      <a:pt x="18930" y="3250"/>
                      <a:pt x="18898" y="3260"/>
                      <a:pt x="18926" y="3311"/>
                    </a:cubicBezTo>
                    <a:cubicBezTo>
                      <a:pt x="18589" y="3097"/>
                      <a:pt x="18664" y="3215"/>
                      <a:pt x="18322" y="3001"/>
                    </a:cubicBezTo>
                    <a:cubicBezTo>
                      <a:pt x="18295" y="3118"/>
                      <a:pt x="18263" y="3231"/>
                      <a:pt x="18231" y="3343"/>
                    </a:cubicBezTo>
                    <a:cubicBezTo>
                      <a:pt x="18231" y="3316"/>
                      <a:pt x="18225" y="3304"/>
                      <a:pt x="18214" y="3304"/>
                    </a:cubicBezTo>
                    <a:cubicBezTo>
                      <a:pt x="18140" y="3304"/>
                      <a:pt x="17835" y="3910"/>
                      <a:pt x="17835" y="3910"/>
                    </a:cubicBezTo>
                    <a:lnTo>
                      <a:pt x="17289" y="3311"/>
                    </a:lnTo>
                    <a:lnTo>
                      <a:pt x="17289" y="3311"/>
                    </a:lnTo>
                    <a:cubicBezTo>
                      <a:pt x="17290" y="3311"/>
                      <a:pt x="17370" y="3637"/>
                      <a:pt x="17445" y="3787"/>
                    </a:cubicBezTo>
                    <a:cubicBezTo>
                      <a:pt x="17562" y="3995"/>
                      <a:pt x="17675" y="4204"/>
                      <a:pt x="17787" y="4413"/>
                    </a:cubicBezTo>
                    <a:cubicBezTo>
                      <a:pt x="17621" y="4241"/>
                      <a:pt x="17461" y="4076"/>
                      <a:pt x="17300" y="3905"/>
                    </a:cubicBezTo>
                    <a:cubicBezTo>
                      <a:pt x="17284" y="4124"/>
                      <a:pt x="17263" y="4338"/>
                      <a:pt x="17241" y="4557"/>
                    </a:cubicBezTo>
                    <a:cubicBezTo>
                      <a:pt x="17236" y="4653"/>
                      <a:pt x="17220" y="4749"/>
                      <a:pt x="17166" y="4830"/>
                    </a:cubicBezTo>
                    <a:cubicBezTo>
                      <a:pt x="17117" y="4897"/>
                      <a:pt x="17041" y="4926"/>
                      <a:pt x="16960" y="4926"/>
                    </a:cubicBezTo>
                    <a:cubicBezTo>
                      <a:pt x="16841" y="4926"/>
                      <a:pt x="16713" y="4862"/>
                      <a:pt x="16642" y="4760"/>
                    </a:cubicBezTo>
                    <a:cubicBezTo>
                      <a:pt x="16519" y="4594"/>
                      <a:pt x="16514" y="4370"/>
                      <a:pt x="16509" y="4161"/>
                    </a:cubicBezTo>
                    <a:cubicBezTo>
                      <a:pt x="16370" y="4594"/>
                      <a:pt x="16177" y="5012"/>
                      <a:pt x="15926" y="5386"/>
                    </a:cubicBezTo>
                    <a:cubicBezTo>
                      <a:pt x="15856" y="5086"/>
                      <a:pt x="15648" y="4824"/>
                      <a:pt x="15380" y="4680"/>
                    </a:cubicBezTo>
                    <a:cubicBezTo>
                      <a:pt x="15311" y="4990"/>
                      <a:pt x="15241" y="5300"/>
                      <a:pt x="15172" y="5616"/>
                    </a:cubicBezTo>
                    <a:cubicBezTo>
                      <a:pt x="15140" y="5423"/>
                      <a:pt x="14979" y="5268"/>
                      <a:pt x="14792" y="5258"/>
                    </a:cubicBezTo>
                    <a:lnTo>
                      <a:pt x="14781" y="5883"/>
                    </a:lnTo>
                    <a:cubicBezTo>
                      <a:pt x="14524" y="5757"/>
                      <a:pt x="14242" y="5695"/>
                      <a:pt x="13960" y="5695"/>
                    </a:cubicBezTo>
                    <a:cubicBezTo>
                      <a:pt x="13690" y="5695"/>
                      <a:pt x="13420" y="5752"/>
                      <a:pt x="13172" y="5867"/>
                    </a:cubicBezTo>
                    <a:cubicBezTo>
                      <a:pt x="13396" y="5969"/>
                      <a:pt x="13701" y="6311"/>
                      <a:pt x="13765" y="6552"/>
                    </a:cubicBezTo>
                    <a:cubicBezTo>
                      <a:pt x="13726" y="6556"/>
                      <a:pt x="13687" y="6558"/>
                      <a:pt x="13649" y="6558"/>
                    </a:cubicBezTo>
                    <a:cubicBezTo>
                      <a:pt x="13432" y="6558"/>
                      <a:pt x="13232" y="6490"/>
                      <a:pt x="13086" y="6322"/>
                    </a:cubicBezTo>
                    <a:lnTo>
                      <a:pt x="13086" y="6322"/>
                    </a:lnTo>
                    <a:cubicBezTo>
                      <a:pt x="13118" y="6605"/>
                      <a:pt x="13161" y="6883"/>
                      <a:pt x="13193" y="7161"/>
                    </a:cubicBezTo>
                    <a:cubicBezTo>
                      <a:pt x="12851" y="6808"/>
                      <a:pt x="12300" y="6589"/>
                      <a:pt x="11824" y="6493"/>
                    </a:cubicBezTo>
                    <a:lnTo>
                      <a:pt x="11824" y="6493"/>
                    </a:lnTo>
                    <a:cubicBezTo>
                      <a:pt x="11872" y="6733"/>
                      <a:pt x="11915" y="6974"/>
                      <a:pt x="11963" y="7215"/>
                    </a:cubicBezTo>
                    <a:cubicBezTo>
                      <a:pt x="11792" y="7102"/>
                      <a:pt x="11621" y="6990"/>
                      <a:pt x="11450" y="6883"/>
                    </a:cubicBezTo>
                    <a:cubicBezTo>
                      <a:pt x="11391" y="7263"/>
                      <a:pt x="11332" y="7653"/>
                      <a:pt x="11268" y="8033"/>
                    </a:cubicBezTo>
                    <a:cubicBezTo>
                      <a:pt x="11081" y="7498"/>
                      <a:pt x="10605" y="7124"/>
                      <a:pt x="10070" y="6958"/>
                    </a:cubicBezTo>
                    <a:lnTo>
                      <a:pt x="10070" y="6958"/>
                    </a:lnTo>
                    <a:cubicBezTo>
                      <a:pt x="10289" y="7193"/>
                      <a:pt x="10418" y="7621"/>
                      <a:pt x="10386" y="7953"/>
                    </a:cubicBezTo>
                    <a:cubicBezTo>
                      <a:pt x="10386" y="7736"/>
                      <a:pt x="10183" y="7547"/>
                      <a:pt x="9976" y="7547"/>
                    </a:cubicBezTo>
                    <a:cubicBezTo>
                      <a:pt x="9943" y="7547"/>
                      <a:pt x="9910" y="7552"/>
                      <a:pt x="9878" y="7562"/>
                    </a:cubicBezTo>
                    <a:cubicBezTo>
                      <a:pt x="10102" y="7899"/>
                      <a:pt x="10198" y="8327"/>
                      <a:pt x="10145" y="8734"/>
                    </a:cubicBezTo>
                    <a:cubicBezTo>
                      <a:pt x="9968" y="8632"/>
                      <a:pt x="9739" y="8423"/>
                      <a:pt x="9717" y="8215"/>
                    </a:cubicBezTo>
                    <a:cubicBezTo>
                      <a:pt x="9343" y="8391"/>
                      <a:pt x="9102" y="8835"/>
                      <a:pt x="9161" y="9258"/>
                    </a:cubicBezTo>
                    <a:cubicBezTo>
                      <a:pt x="8899" y="8957"/>
                      <a:pt x="8534" y="8815"/>
                      <a:pt x="8151" y="8815"/>
                    </a:cubicBezTo>
                    <a:cubicBezTo>
                      <a:pt x="8057" y="8815"/>
                      <a:pt x="7962" y="8824"/>
                      <a:pt x="7867" y="8840"/>
                    </a:cubicBezTo>
                    <a:cubicBezTo>
                      <a:pt x="8033" y="8953"/>
                      <a:pt x="8230" y="9145"/>
                      <a:pt x="8273" y="9343"/>
                    </a:cubicBezTo>
                    <a:cubicBezTo>
                      <a:pt x="8203" y="9319"/>
                      <a:pt x="8129" y="9307"/>
                      <a:pt x="8055" y="9307"/>
                    </a:cubicBezTo>
                    <a:cubicBezTo>
                      <a:pt x="7871" y="9307"/>
                      <a:pt x="7687" y="9381"/>
                      <a:pt x="7557" y="9514"/>
                    </a:cubicBezTo>
                    <a:cubicBezTo>
                      <a:pt x="7369" y="9701"/>
                      <a:pt x="7300" y="10001"/>
                      <a:pt x="7380" y="10252"/>
                    </a:cubicBezTo>
                    <a:cubicBezTo>
                      <a:pt x="7402" y="10322"/>
                      <a:pt x="7268" y="10354"/>
                      <a:pt x="7209" y="10391"/>
                    </a:cubicBezTo>
                    <a:cubicBezTo>
                      <a:pt x="7185" y="10405"/>
                      <a:pt x="7159" y="10412"/>
                      <a:pt x="7132" y="10412"/>
                    </a:cubicBezTo>
                    <a:cubicBezTo>
                      <a:pt x="7087" y="10412"/>
                      <a:pt x="7041" y="10393"/>
                      <a:pt x="7011" y="10359"/>
                    </a:cubicBezTo>
                    <a:cubicBezTo>
                      <a:pt x="7097" y="10193"/>
                      <a:pt x="7075" y="9974"/>
                      <a:pt x="6952" y="9830"/>
                    </a:cubicBezTo>
                    <a:cubicBezTo>
                      <a:pt x="6866" y="9732"/>
                      <a:pt x="6737" y="9674"/>
                      <a:pt x="6606" y="9674"/>
                    </a:cubicBezTo>
                    <a:cubicBezTo>
                      <a:pt x="6566" y="9674"/>
                      <a:pt x="6526" y="9679"/>
                      <a:pt x="6487" y="9691"/>
                    </a:cubicBezTo>
                    <a:cubicBezTo>
                      <a:pt x="6562" y="9696"/>
                      <a:pt x="6680" y="9851"/>
                      <a:pt x="6685" y="9926"/>
                    </a:cubicBezTo>
                    <a:cubicBezTo>
                      <a:pt x="6701" y="10092"/>
                      <a:pt x="6353" y="10530"/>
                      <a:pt x="6193" y="10568"/>
                    </a:cubicBezTo>
                    <a:cubicBezTo>
                      <a:pt x="6171" y="10572"/>
                      <a:pt x="6148" y="10575"/>
                      <a:pt x="6124" y="10575"/>
                    </a:cubicBezTo>
                    <a:cubicBezTo>
                      <a:pt x="5847" y="10575"/>
                      <a:pt x="5431" y="10287"/>
                      <a:pt x="5150" y="10252"/>
                    </a:cubicBezTo>
                    <a:lnTo>
                      <a:pt x="5150" y="10252"/>
                    </a:lnTo>
                    <a:cubicBezTo>
                      <a:pt x="5204" y="10643"/>
                      <a:pt x="5257" y="11033"/>
                      <a:pt x="5305" y="11423"/>
                    </a:cubicBezTo>
                    <a:cubicBezTo>
                      <a:pt x="5265" y="11431"/>
                      <a:pt x="5224" y="11435"/>
                      <a:pt x="5183" y="11435"/>
                    </a:cubicBezTo>
                    <a:cubicBezTo>
                      <a:pt x="4981" y="11435"/>
                      <a:pt x="4785" y="11336"/>
                      <a:pt x="4722" y="11140"/>
                    </a:cubicBezTo>
                    <a:cubicBezTo>
                      <a:pt x="4696" y="11327"/>
                      <a:pt x="4664" y="11514"/>
                      <a:pt x="4637" y="11707"/>
                    </a:cubicBezTo>
                    <a:cubicBezTo>
                      <a:pt x="4161" y="11210"/>
                      <a:pt x="3524" y="10867"/>
                      <a:pt x="2856" y="10718"/>
                    </a:cubicBezTo>
                    <a:lnTo>
                      <a:pt x="2856" y="10718"/>
                    </a:lnTo>
                    <a:cubicBezTo>
                      <a:pt x="3118" y="10942"/>
                      <a:pt x="3311" y="11252"/>
                      <a:pt x="3401" y="11589"/>
                    </a:cubicBezTo>
                    <a:cubicBezTo>
                      <a:pt x="3273" y="11530"/>
                      <a:pt x="3118" y="11530"/>
                      <a:pt x="2990" y="11472"/>
                    </a:cubicBezTo>
                    <a:cubicBezTo>
                      <a:pt x="2974" y="11771"/>
                      <a:pt x="2952" y="12065"/>
                      <a:pt x="2936" y="12365"/>
                    </a:cubicBezTo>
                    <a:cubicBezTo>
                      <a:pt x="2877" y="12231"/>
                      <a:pt x="2813" y="12092"/>
                      <a:pt x="2690" y="12012"/>
                    </a:cubicBezTo>
                    <a:cubicBezTo>
                      <a:pt x="2644" y="11983"/>
                      <a:pt x="2587" y="11967"/>
                      <a:pt x="2531" y="11967"/>
                    </a:cubicBezTo>
                    <a:cubicBezTo>
                      <a:pt x="2444" y="11967"/>
                      <a:pt x="2359" y="12005"/>
                      <a:pt x="2327" y="12087"/>
                    </a:cubicBezTo>
                    <a:cubicBezTo>
                      <a:pt x="2300" y="12145"/>
                      <a:pt x="2300" y="12204"/>
                      <a:pt x="2305" y="12263"/>
                    </a:cubicBezTo>
                    <a:cubicBezTo>
                      <a:pt x="2316" y="12450"/>
                      <a:pt x="2321" y="12637"/>
                      <a:pt x="2332" y="12825"/>
                    </a:cubicBezTo>
                    <a:lnTo>
                      <a:pt x="2289" y="12825"/>
                    </a:lnTo>
                    <a:cubicBezTo>
                      <a:pt x="1824" y="12413"/>
                      <a:pt x="1220" y="12167"/>
                      <a:pt x="605" y="12140"/>
                    </a:cubicBezTo>
                    <a:lnTo>
                      <a:pt x="605" y="12140"/>
                    </a:lnTo>
                    <a:cubicBezTo>
                      <a:pt x="786" y="12418"/>
                      <a:pt x="1113" y="12728"/>
                      <a:pt x="1289" y="13006"/>
                    </a:cubicBezTo>
                    <a:cubicBezTo>
                      <a:pt x="1102" y="12889"/>
                      <a:pt x="915" y="12776"/>
                      <a:pt x="728" y="12659"/>
                    </a:cubicBezTo>
                    <a:cubicBezTo>
                      <a:pt x="717" y="12808"/>
                      <a:pt x="706" y="12958"/>
                      <a:pt x="696" y="13103"/>
                    </a:cubicBezTo>
                    <a:cubicBezTo>
                      <a:pt x="535" y="12862"/>
                      <a:pt x="284" y="12685"/>
                      <a:pt x="0" y="12616"/>
                    </a:cubicBezTo>
                    <a:lnTo>
                      <a:pt x="0" y="12616"/>
                    </a:lnTo>
                    <a:cubicBezTo>
                      <a:pt x="48" y="12792"/>
                      <a:pt x="583" y="14113"/>
                      <a:pt x="214" y="14268"/>
                    </a:cubicBezTo>
                    <a:lnTo>
                      <a:pt x="214" y="16199"/>
                    </a:lnTo>
                    <a:lnTo>
                      <a:pt x="5444" y="13268"/>
                    </a:lnTo>
                    <a:lnTo>
                      <a:pt x="24300" y="2707"/>
                    </a:lnTo>
                    <a:lnTo>
                      <a:pt x="24354" y="519"/>
                    </a:lnTo>
                    <a:cubicBezTo>
                      <a:pt x="23905" y="193"/>
                      <a:pt x="23354" y="11"/>
                      <a:pt x="228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54"/>
              <p:cNvSpPr/>
              <p:nvPr/>
            </p:nvSpPr>
            <p:spPr>
              <a:xfrm>
                <a:off x="3892061" y="884744"/>
                <a:ext cx="4092532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34" h="75548" extrusionOk="0">
                    <a:moveTo>
                      <a:pt x="129747" y="0"/>
                    </a:moveTo>
                    <a:cubicBezTo>
                      <a:pt x="121956" y="4166"/>
                      <a:pt x="114806" y="8915"/>
                      <a:pt x="107896" y="13509"/>
                    </a:cubicBezTo>
                    <a:cubicBezTo>
                      <a:pt x="101041" y="18059"/>
                      <a:pt x="93955" y="22765"/>
                      <a:pt x="86297" y="26867"/>
                    </a:cubicBezTo>
                    <a:cubicBezTo>
                      <a:pt x="80324" y="30060"/>
                      <a:pt x="74099" y="33129"/>
                      <a:pt x="68072" y="36092"/>
                    </a:cubicBezTo>
                    <a:cubicBezTo>
                      <a:pt x="59168" y="40477"/>
                      <a:pt x="49959" y="45012"/>
                      <a:pt x="41285" y="50103"/>
                    </a:cubicBezTo>
                    <a:lnTo>
                      <a:pt x="40740" y="50424"/>
                    </a:lnTo>
                    <a:cubicBezTo>
                      <a:pt x="37018" y="52611"/>
                      <a:pt x="33162" y="54878"/>
                      <a:pt x="29183" y="56435"/>
                    </a:cubicBezTo>
                    <a:cubicBezTo>
                      <a:pt x="22263" y="59146"/>
                      <a:pt x="17081" y="62445"/>
                      <a:pt x="11595" y="65937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5" y="73242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9" y="53140"/>
                    </a:cubicBezTo>
                    <a:lnTo>
                      <a:pt x="42884" y="52820"/>
                    </a:lnTo>
                    <a:cubicBezTo>
                      <a:pt x="51451" y="47787"/>
                      <a:pt x="60612" y="43279"/>
                      <a:pt x="69468" y="38921"/>
                    </a:cubicBezTo>
                    <a:cubicBezTo>
                      <a:pt x="75511" y="35942"/>
                      <a:pt x="81762" y="32862"/>
                      <a:pt x="87784" y="29643"/>
                    </a:cubicBezTo>
                    <a:cubicBezTo>
                      <a:pt x="95575" y="25471"/>
                      <a:pt x="102725" y="20723"/>
                      <a:pt x="109634" y="16129"/>
                    </a:cubicBezTo>
                    <a:cubicBezTo>
                      <a:pt x="116490" y="11578"/>
                      <a:pt x="123576" y="6872"/>
                      <a:pt x="131234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54"/>
              <p:cNvSpPr/>
              <p:nvPr/>
            </p:nvSpPr>
            <p:spPr>
              <a:xfrm>
                <a:off x="3575034" y="762000"/>
                <a:ext cx="4092376" cy="2355964"/>
              </a:xfrm>
              <a:custGeom>
                <a:avLst/>
                <a:gdLst/>
                <a:ahLst/>
                <a:cxnLst/>
                <a:rect l="l" t="t" r="r" b="b"/>
                <a:pathLst>
                  <a:path w="131229" h="75548" extrusionOk="0">
                    <a:moveTo>
                      <a:pt x="129747" y="0"/>
                    </a:moveTo>
                    <a:cubicBezTo>
                      <a:pt x="121977" y="4156"/>
                      <a:pt x="114538" y="8771"/>
                      <a:pt x="107346" y="13236"/>
                    </a:cubicBezTo>
                    <a:cubicBezTo>
                      <a:pt x="100190" y="17669"/>
                      <a:pt x="92800" y="22258"/>
                      <a:pt x="85115" y="26370"/>
                    </a:cubicBezTo>
                    <a:cubicBezTo>
                      <a:pt x="80960" y="28595"/>
                      <a:pt x="76762" y="30803"/>
                      <a:pt x="72708" y="32937"/>
                    </a:cubicBezTo>
                    <a:cubicBezTo>
                      <a:pt x="62393" y="38365"/>
                      <a:pt x="51729" y="43975"/>
                      <a:pt x="41285" y="50103"/>
                    </a:cubicBezTo>
                    <a:lnTo>
                      <a:pt x="40740" y="50424"/>
                    </a:lnTo>
                    <a:cubicBezTo>
                      <a:pt x="37012" y="52611"/>
                      <a:pt x="33162" y="54879"/>
                      <a:pt x="29183" y="56435"/>
                    </a:cubicBezTo>
                    <a:cubicBezTo>
                      <a:pt x="22263" y="59146"/>
                      <a:pt x="17081" y="62446"/>
                      <a:pt x="11595" y="65938"/>
                    </a:cubicBezTo>
                    <a:cubicBezTo>
                      <a:pt x="8204" y="68098"/>
                      <a:pt x="4701" y="70328"/>
                      <a:pt x="653" y="72483"/>
                    </a:cubicBezTo>
                    <a:lnTo>
                      <a:pt x="621" y="72430"/>
                    </a:lnTo>
                    <a:lnTo>
                      <a:pt x="1" y="72836"/>
                    </a:lnTo>
                    <a:lnTo>
                      <a:pt x="1600" y="75547"/>
                    </a:lnTo>
                    <a:cubicBezTo>
                      <a:pt x="5980" y="73243"/>
                      <a:pt x="9696" y="70879"/>
                      <a:pt x="13285" y="68595"/>
                    </a:cubicBezTo>
                    <a:cubicBezTo>
                      <a:pt x="18638" y="65189"/>
                      <a:pt x="23697" y="61964"/>
                      <a:pt x="30333" y="59365"/>
                    </a:cubicBezTo>
                    <a:cubicBezTo>
                      <a:pt x="34542" y="57718"/>
                      <a:pt x="38504" y="55392"/>
                      <a:pt x="42333" y="53141"/>
                    </a:cubicBezTo>
                    <a:lnTo>
                      <a:pt x="42879" y="52820"/>
                    </a:lnTo>
                    <a:cubicBezTo>
                      <a:pt x="53259" y="46723"/>
                      <a:pt x="63419" y="41381"/>
                      <a:pt x="74174" y="35723"/>
                    </a:cubicBezTo>
                    <a:cubicBezTo>
                      <a:pt x="78233" y="33589"/>
                      <a:pt x="82436" y="31375"/>
                      <a:pt x="86602" y="29145"/>
                    </a:cubicBezTo>
                    <a:cubicBezTo>
                      <a:pt x="94372" y="24990"/>
                      <a:pt x="101811" y="20375"/>
                      <a:pt x="109003" y="15910"/>
                    </a:cubicBezTo>
                    <a:cubicBezTo>
                      <a:pt x="116153" y="11471"/>
                      <a:pt x="123549" y="6883"/>
                      <a:pt x="131228" y="2776"/>
                    </a:cubicBezTo>
                    <a:lnTo>
                      <a:pt x="129747" y="0"/>
                    </a:lnTo>
                    <a:close/>
                  </a:path>
                </a:pathLst>
              </a:custGeom>
              <a:solidFill>
                <a:srgbClr val="703F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54"/>
              <p:cNvSpPr/>
              <p:nvPr/>
            </p:nvSpPr>
            <p:spPr>
              <a:xfrm>
                <a:off x="4628682" y="2751977"/>
                <a:ext cx="128794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68" extrusionOk="0">
                    <a:moveTo>
                      <a:pt x="2942" y="1"/>
                    </a:moveTo>
                    <a:cubicBezTo>
                      <a:pt x="2213" y="1"/>
                      <a:pt x="733" y="989"/>
                      <a:pt x="359" y="1232"/>
                    </a:cubicBezTo>
                    <a:cubicBezTo>
                      <a:pt x="188" y="1339"/>
                      <a:pt x="1" y="1495"/>
                      <a:pt x="6" y="1698"/>
                    </a:cubicBezTo>
                    <a:cubicBezTo>
                      <a:pt x="17" y="1885"/>
                      <a:pt x="193" y="2029"/>
                      <a:pt x="380" y="2061"/>
                    </a:cubicBezTo>
                    <a:cubicBezTo>
                      <a:pt x="412" y="2066"/>
                      <a:pt x="444" y="2068"/>
                      <a:pt x="475" y="2068"/>
                    </a:cubicBezTo>
                    <a:cubicBezTo>
                      <a:pt x="629" y="2068"/>
                      <a:pt x="779" y="2018"/>
                      <a:pt x="926" y="1965"/>
                    </a:cubicBezTo>
                    <a:cubicBezTo>
                      <a:pt x="1311" y="1826"/>
                      <a:pt x="4129" y="687"/>
                      <a:pt x="3204" y="67"/>
                    </a:cubicBezTo>
                    <a:cubicBezTo>
                      <a:pt x="3136" y="21"/>
                      <a:pt x="3047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54"/>
              <p:cNvSpPr/>
              <p:nvPr/>
            </p:nvSpPr>
            <p:spPr>
              <a:xfrm>
                <a:off x="4969066" y="2378256"/>
                <a:ext cx="46216" cy="27006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6" extrusionOk="0">
                    <a:moveTo>
                      <a:pt x="1054" y="1"/>
                    </a:moveTo>
                    <a:cubicBezTo>
                      <a:pt x="789" y="1"/>
                      <a:pt x="259" y="413"/>
                      <a:pt x="129" y="516"/>
                    </a:cubicBezTo>
                    <a:cubicBezTo>
                      <a:pt x="65" y="564"/>
                      <a:pt x="0" y="628"/>
                      <a:pt x="0" y="708"/>
                    </a:cubicBezTo>
                    <a:cubicBezTo>
                      <a:pt x="6" y="788"/>
                      <a:pt x="70" y="847"/>
                      <a:pt x="134" y="863"/>
                    </a:cubicBezTo>
                    <a:cubicBezTo>
                      <a:pt x="144" y="865"/>
                      <a:pt x="154" y="866"/>
                      <a:pt x="164" y="866"/>
                    </a:cubicBezTo>
                    <a:cubicBezTo>
                      <a:pt x="220" y="866"/>
                      <a:pt x="278" y="843"/>
                      <a:pt x="332" y="821"/>
                    </a:cubicBezTo>
                    <a:cubicBezTo>
                      <a:pt x="471" y="767"/>
                      <a:pt x="1482" y="286"/>
                      <a:pt x="1150" y="29"/>
                    </a:cubicBezTo>
                    <a:cubicBezTo>
                      <a:pt x="1125" y="9"/>
                      <a:pt x="1092" y="1"/>
                      <a:pt x="1054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54"/>
              <p:cNvSpPr/>
              <p:nvPr/>
            </p:nvSpPr>
            <p:spPr>
              <a:xfrm>
                <a:off x="5842278" y="1899816"/>
                <a:ext cx="46216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482" h="861" extrusionOk="0">
                    <a:moveTo>
                      <a:pt x="1054" y="0"/>
                    </a:moveTo>
                    <a:cubicBezTo>
                      <a:pt x="790" y="0"/>
                      <a:pt x="264" y="412"/>
                      <a:pt x="128" y="510"/>
                    </a:cubicBezTo>
                    <a:cubicBezTo>
                      <a:pt x="70" y="558"/>
                      <a:pt x="0" y="622"/>
                      <a:pt x="5" y="708"/>
                    </a:cubicBezTo>
                    <a:cubicBezTo>
                      <a:pt x="5" y="788"/>
                      <a:pt x="70" y="847"/>
                      <a:pt x="139" y="857"/>
                    </a:cubicBezTo>
                    <a:cubicBezTo>
                      <a:pt x="151" y="859"/>
                      <a:pt x="162" y="860"/>
                      <a:pt x="174" y="860"/>
                    </a:cubicBezTo>
                    <a:cubicBezTo>
                      <a:pt x="228" y="860"/>
                      <a:pt x="283" y="842"/>
                      <a:pt x="332" y="820"/>
                    </a:cubicBezTo>
                    <a:cubicBezTo>
                      <a:pt x="471" y="761"/>
                      <a:pt x="1481" y="285"/>
                      <a:pt x="1150" y="28"/>
                    </a:cubicBezTo>
                    <a:cubicBezTo>
                      <a:pt x="1125" y="9"/>
                      <a:pt x="1092" y="0"/>
                      <a:pt x="105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54"/>
              <p:cNvSpPr/>
              <p:nvPr/>
            </p:nvSpPr>
            <p:spPr>
              <a:xfrm>
                <a:off x="4335169" y="2591094"/>
                <a:ext cx="64397" cy="32308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6" extrusionOk="0">
                    <a:moveTo>
                      <a:pt x="1474" y="0"/>
                    </a:moveTo>
                    <a:cubicBezTo>
                      <a:pt x="1109" y="0"/>
                      <a:pt x="370" y="494"/>
                      <a:pt x="183" y="616"/>
                    </a:cubicBezTo>
                    <a:cubicBezTo>
                      <a:pt x="97" y="675"/>
                      <a:pt x="1" y="750"/>
                      <a:pt x="6" y="851"/>
                    </a:cubicBezTo>
                    <a:cubicBezTo>
                      <a:pt x="11" y="942"/>
                      <a:pt x="102" y="1017"/>
                      <a:pt x="193" y="1033"/>
                    </a:cubicBezTo>
                    <a:cubicBezTo>
                      <a:pt x="207" y="1035"/>
                      <a:pt x="221" y="1035"/>
                      <a:pt x="235" y="1035"/>
                    </a:cubicBezTo>
                    <a:cubicBezTo>
                      <a:pt x="313" y="1035"/>
                      <a:pt x="393" y="1012"/>
                      <a:pt x="466" y="985"/>
                    </a:cubicBezTo>
                    <a:cubicBezTo>
                      <a:pt x="658" y="915"/>
                      <a:pt x="2065" y="343"/>
                      <a:pt x="1605" y="33"/>
                    </a:cubicBezTo>
                    <a:cubicBezTo>
                      <a:pt x="1571" y="10"/>
                      <a:pt x="1526" y="0"/>
                      <a:pt x="1474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54"/>
              <p:cNvSpPr/>
              <p:nvPr/>
            </p:nvSpPr>
            <p:spPr>
              <a:xfrm>
                <a:off x="5132164" y="2524982"/>
                <a:ext cx="64397" cy="3227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5" extrusionOk="0">
                    <a:moveTo>
                      <a:pt x="1465" y="1"/>
                    </a:moveTo>
                    <a:cubicBezTo>
                      <a:pt x="1098" y="1"/>
                      <a:pt x="363" y="492"/>
                      <a:pt x="177" y="613"/>
                    </a:cubicBezTo>
                    <a:cubicBezTo>
                      <a:pt x="91" y="672"/>
                      <a:pt x="0" y="747"/>
                      <a:pt x="6" y="848"/>
                    </a:cubicBezTo>
                    <a:cubicBezTo>
                      <a:pt x="6" y="944"/>
                      <a:pt x="97" y="1014"/>
                      <a:pt x="188" y="1030"/>
                    </a:cubicBezTo>
                    <a:cubicBezTo>
                      <a:pt x="205" y="1033"/>
                      <a:pt x="223" y="1034"/>
                      <a:pt x="240" y="1034"/>
                    </a:cubicBezTo>
                    <a:cubicBezTo>
                      <a:pt x="317" y="1034"/>
                      <a:pt x="391" y="1008"/>
                      <a:pt x="460" y="982"/>
                    </a:cubicBezTo>
                    <a:cubicBezTo>
                      <a:pt x="653" y="912"/>
                      <a:pt x="2065" y="340"/>
                      <a:pt x="1599" y="35"/>
                    </a:cubicBezTo>
                    <a:cubicBezTo>
                      <a:pt x="1564" y="11"/>
                      <a:pt x="1519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54"/>
              <p:cNvSpPr/>
              <p:nvPr/>
            </p:nvSpPr>
            <p:spPr>
              <a:xfrm>
                <a:off x="4549316" y="2584576"/>
                <a:ext cx="64397" cy="32214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1033" extrusionOk="0">
                    <a:moveTo>
                      <a:pt x="1468" y="1"/>
                    </a:moveTo>
                    <a:cubicBezTo>
                      <a:pt x="1104" y="1"/>
                      <a:pt x="364" y="495"/>
                      <a:pt x="177" y="616"/>
                    </a:cubicBezTo>
                    <a:cubicBezTo>
                      <a:pt x="91" y="670"/>
                      <a:pt x="0" y="750"/>
                      <a:pt x="6" y="852"/>
                    </a:cubicBezTo>
                    <a:cubicBezTo>
                      <a:pt x="6" y="943"/>
                      <a:pt x="96" y="1017"/>
                      <a:pt x="187" y="1028"/>
                    </a:cubicBezTo>
                    <a:cubicBezTo>
                      <a:pt x="207" y="1031"/>
                      <a:pt x="227" y="1033"/>
                      <a:pt x="246" y="1033"/>
                    </a:cubicBezTo>
                    <a:cubicBezTo>
                      <a:pt x="321" y="1033"/>
                      <a:pt x="392" y="1011"/>
                      <a:pt x="460" y="985"/>
                    </a:cubicBezTo>
                    <a:cubicBezTo>
                      <a:pt x="653" y="916"/>
                      <a:pt x="2064" y="344"/>
                      <a:pt x="1599" y="34"/>
                    </a:cubicBezTo>
                    <a:cubicBezTo>
                      <a:pt x="1565" y="11"/>
                      <a:pt x="1521" y="1"/>
                      <a:pt x="146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54"/>
              <p:cNvSpPr/>
              <p:nvPr/>
            </p:nvSpPr>
            <p:spPr>
              <a:xfrm>
                <a:off x="4742913" y="2707352"/>
                <a:ext cx="56913" cy="25073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4" extrusionOk="0">
                    <a:moveTo>
                      <a:pt x="1671" y="1"/>
                    </a:moveTo>
                    <a:cubicBezTo>
                      <a:pt x="1406" y="1"/>
                      <a:pt x="862" y="184"/>
                      <a:pt x="546" y="220"/>
                    </a:cubicBezTo>
                    <a:cubicBezTo>
                      <a:pt x="423" y="230"/>
                      <a:pt x="295" y="246"/>
                      <a:pt x="188" y="311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5" y="739"/>
                      <a:pt x="194" y="803"/>
                      <a:pt x="317" y="803"/>
                    </a:cubicBezTo>
                    <a:cubicBezTo>
                      <a:pt x="338" y="803"/>
                      <a:pt x="360" y="801"/>
                      <a:pt x="381" y="797"/>
                    </a:cubicBezTo>
                    <a:cubicBezTo>
                      <a:pt x="520" y="765"/>
                      <a:pt x="637" y="674"/>
                      <a:pt x="744" y="583"/>
                    </a:cubicBezTo>
                    <a:cubicBezTo>
                      <a:pt x="744" y="583"/>
                      <a:pt x="1824" y="321"/>
                      <a:pt x="1824" y="86"/>
                    </a:cubicBezTo>
                    <a:cubicBezTo>
                      <a:pt x="1824" y="24"/>
                      <a:pt x="1766" y="1"/>
                      <a:pt x="16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54"/>
              <p:cNvSpPr/>
              <p:nvPr/>
            </p:nvSpPr>
            <p:spPr>
              <a:xfrm>
                <a:off x="4556988" y="2801312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106" y="1"/>
                    </a:moveTo>
                    <a:cubicBezTo>
                      <a:pt x="1092" y="1"/>
                      <a:pt x="1078" y="2"/>
                      <a:pt x="1064" y="3"/>
                    </a:cubicBezTo>
                    <a:cubicBezTo>
                      <a:pt x="915" y="19"/>
                      <a:pt x="786" y="116"/>
                      <a:pt x="669" y="212"/>
                    </a:cubicBezTo>
                    <a:lnTo>
                      <a:pt x="578" y="185"/>
                    </a:lnTo>
                    <a:cubicBezTo>
                      <a:pt x="396" y="265"/>
                      <a:pt x="230" y="394"/>
                      <a:pt x="107" y="549"/>
                    </a:cubicBezTo>
                    <a:cubicBezTo>
                      <a:pt x="48" y="618"/>
                      <a:pt x="0" y="715"/>
                      <a:pt x="43" y="795"/>
                    </a:cubicBezTo>
                    <a:cubicBezTo>
                      <a:pt x="74" y="857"/>
                      <a:pt x="150" y="877"/>
                      <a:pt x="227" y="877"/>
                    </a:cubicBezTo>
                    <a:cubicBezTo>
                      <a:pt x="255" y="877"/>
                      <a:pt x="284" y="874"/>
                      <a:pt x="310" y="870"/>
                    </a:cubicBezTo>
                    <a:cubicBezTo>
                      <a:pt x="621" y="816"/>
                      <a:pt x="909" y="704"/>
                      <a:pt x="1177" y="538"/>
                    </a:cubicBezTo>
                    <a:cubicBezTo>
                      <a:pt x="1284" y="469"/>
                      <a:pt x="1401" y="367"/>
                      <a:pt x="1396" y="239"/>
                    </a:cubicBezTo>
                    <a:cubicBezTo>
                      <a:pt x="1396" y="97"/>
                      <a:pt x="1250" y="1"/>
                      <a:pt x="1106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54"/>
              <p:cNvSpPr/>
              <p:nvPr/>
            </p:nvSpPr>
            <p:spPr>
              <a:xfrm>
                <a:off x="6232838" y="2013704"/>
                <a:ext cx="43721" cy="27318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6" extrusionOk="0">
                    <a:moveTo>
                      <a:pt x="1099" y="1"/>
                    </a:moveTo>
                    <a:cubicBezTo>
                      <a:pt x="1087" y="1"/>
                      <a:pt x="1076" y="1"/>
                      <a:pt x="1065" y="2"/>
                    </a:cubicBezTo>
                    <a:cubicBezTo>
                      <a:pt x="915" y="18"/>
                      <a:pt x="787" y="115"/>
                      <a:pt x="669" y="211"/>
                    </a:cubicBezTo>
                    <a:lnTo>
                      <a:pt x="578" y="184"/>
                    </a:lnTo>
                    <a:cubicBezTo>
                      <a:pt x="396" y="264"/>
                      <a:pt x="230" y="393"/>
                      <a:pt x="107" y="548"/>
                    </a:cubicBezTo>
                    <a:cubicBezTo>
                      <a:pt x="49" y="617"/>
                      <a:pt x="0" y="713"/>
                      <a:pt x="43" y="794"/>
                    </a:cubicBezTo>
                    <a:cubicBezTo>
                      <a:pt x="78" y="856"/>
                      <a:pt x="153" y="876"/>
                      <a:pt x="230" y="876"/>
                    </a:cubicBezTo>
                    <a:cubicBezTo>
                      <a:pt x="259" y="876"/>
                      <a:pt x="288" y="873"/>
                      <a:pt x="316" y="869"/>
                    </a:cubicBezTo>
                    <a:cubicBezTo>
                      <a:pt x="621" y="815"/>
                      <a:pt x="915" y="703"/>
                      <a:pt x="1177" y="537"/>
                    </a:cubicBezTo>
                    <a:cubicBezTo>
                      <a:pt x="1284" y="467"/>
                      <a:pt x="1402" y="366"/>
                      <a:pt x="1396" y="238"/>
                    </a:cubicBezTo>
                    <a:cubicBezTo>
                      <a:pt x="1396" y="94"/>
                      <a:pt x="1244" y="1"/>
                      <a:pt x="1099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54"/>
              <p:cNvSpPr/>
              <p:nvPr/>
            </p:nvSpPr>
            <p:spPr>
              <a:xfrm>
                <a:off x="6139627" y="1783402"/>
                <a:ext cx="128763" cy="64491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8" extrusionOk="0">
                    <a:moveTo>
                      <a:pt x="2942" y="1"/>
                    </a:moveTo>
                    <a:cubicBezTo>
                      <a:pt x="2212" y="1"/>
                      <a:pt x="733" y="989"/>
                      <a:pt x="358" y="1232"/>
                    </a:cubicBezTo>
                    <a:cubicBezTo>
                      <a:pt x="187" y="1339"/>
                      <a:pt x="0" y="1494"/>
                      <a:pt x="5" y="1697"/>
                    </a:cubicBezTo>
                    <a:cubicBezTo>
                      <a:pt x="16" y="1884"/>
                      <a:pt x="193" y="2029"/>
                      <a:pt x="380" y="2061"/>
                    </a:cubicBezTo>
                    <a:cubicBezTo>
                      <a:pt x="411" y="2065"/>
                      <a:pt x="443" y="2068"/>
                      <a:pt x="475" y="2068"/>
                    </a:cubicBezTo>
                    <a:cubicBezTo>
                      <a:pt x="628" y="2068"/>
                      <a:pt x="779" y="2018"/>
                      <a:pt x="925" y="1965"/>
                    </a:cubicBezTo>
                    <a:cubicBezTo>
                      <a:pt x="1310" y="1831"/>
                      <a:pt x="4128" y="687"/>
                      <a:pt x="3203" y="66"/>
                    </a:cubicBezTo>
                    <a:cubicBezTo>
                      <a:pt x="3135" y="21"/>
                      <a:pt x="3046" y="1"/>
                      <a:pt x="2942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54"/>
              <p:cNvSpPr/>
              <p:nvPr/>
            </p:nvSpPr>
            <p:spPr>
              <a:xfrm>
                <a:off x="7438076" y="1192977"/>
                <a:ext cx="128763" cy="64459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7" extrusionOk="0">
                    <a:moveTo>
                      <a:pt x="2938" y="1"/>
                    </a:moveTo>
                    <a:cubicBezTo>
                      <a:pt x="2207" y="1"/>
                      <a:pt x="732" y="986"/>
                      <a:pt x="359" y="1229"/>
                    </a:cubicBezTo>
                    <a:cubicBezTo>
                      <a:pt x="188" y="1341"/>
                      <a:pt x="0" y="1496"/>
                      <a:pt x="6" y="1699"/>
                    </a:cubicBezTo>
                    <a:cubicBezTo>
                      <a:pt x="11" y="1887"/>
                      <a:pt x="193" y="2031"/>
                      <a:pt x="380" y="2058"/>
                    </a:cubicBezTo>
                    <a:cubicBezTo>
                      <a:pt x="415" y="2064"/>
                      <a:pt x="451" y="2067"/>
                      <a:pt x="486" y="2067"/>
                    </a:cubicBezTo>
                    <a:cubicBezTo>
                      <a:pt x="634" y="2067"/>
                      <a:pt x="783" y="2019"/>
                      <a:pt x="926" y="1967"/>
                    </a:cubicBezTo>
                    <a:cubicBezTo>
                      <a:pt x="1311" y="1828"/>
                      <a:pt x="4129" y="683"/>
                      <a:pt x="3204" y="68"/>
                    </a:cubicBezTo>
                    <a:cubicBezTo>
                      <a:pt x="3135" y="22"/>
                      <a:pt x="3044" y="1"/>
                      <a:pt x="2938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54"/>
              <p:cNvSpPr/>
              <p:nvPr/>
            </p:nvSpPr>
            <p:spPr>
              <a:xfrm>
                <a:off x="7552151" y="1148320"/>
                <a:ext cx="57069" cy="24979"/>
              </a:xfrm>
              <a:custGeom>
                <a:avLst/>
                <a:gdLst/>
                <a:ahLst/>
                <a:cxnLst/>
                <a:rect l="l" t="t" r="r" b="b"/>
                <a:pathLst>
                  <a:path w="1830" h="801" extrusionOk="0">
                    <a:moveTo>
                      <a:pt x="1673" y="1"/>
                    </a:moveTo>
                    <a:cubicBezTo>
                      <a:pt x="1406" y="1"/>
                      <a:pt x="862" y="185"/>
                      <a:pt x="551" y="217"/>
                    </a:cubicBezTo>
                    <a:cubicBezTo>
                      <a:pt x="423" y="233"/>
                      <a:pt x="294" y="244"/>
                      <a:pt x="187" y="308"/>
                    </a:cubicBezTo>
                    <a:cubicBezTo>
                      <a:pt x="80" y="372"/>
                      <a:pt x="0" y="506"/>
                      <a:pt x="38" y="623"/>
                    </a:cubicBezTo>
                    <a:cubicBezTo>
                      <a:pt x="69" y="741"/>
                      <a:pt x="196" y="801"/>
                      <a:pt x="318" y="801"/>
                    </a:cubicBezTo>
                    <a:cubicBezTo>
                      <a:pt x="341" y="801"/>
                      <a:pt x="363" y="799"/>
                      <a:pt x="385" y="794"/>
                    </a:cubicBezTo>
                    <a:cubicBezTo>
                      <a:pt x="524" y="768"/>
                      <a:pt x="637" y="671"/>
                      <a:pt x="749" y="581"/>
                    </a:cubicBezTo>
                    <a:cubicBezTo>
                      <a:pt x="749" y="581"/>
                      <a:pt x="1824" y="324"/>
                      <a:pt x="1824" y="89"/>
                    </a:cubicBezTo>
                    <a:lnTo>
                      <a:pt x="1829" y="89"/>
                    </a:lnTo>
                    <a:cubicBezTo>
                      <a:pt x="1829" y="25"/>
                      <a:pt x="1769" y="1"/>
                      <a:pt x="1673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54"/>
              <p:cNvSpPr/>
              <p:nvPr/>
            </p:nvSpPr>
            <p:spPr>
              <a:xfrm>
                <a:off x="7366351" y="1242249"/>
                <a:ext cx="43721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877" extrusionOk="0">
                    <a:moveTo>
                      <a:pt x="1097" y="0"/>
                    </a:moveTo>
                    <a:cubicBezTo>
                      <a:pt x="1086" y="0"/>
                      <a:pt x="1075" y="1"/>
                      <a:pt x="1065" y="2"/>
                    </a:cubicBezTo>
                    <a:cubicBezTo>
                      <a:pt x="915" y="18"/>
                      <a:pt x="787" y="119"/>
                      <a:pt x="664" y="210"/>
                    </a:cubicBezTo>
                    <a:lnTo>
                      <a:pt x="573" y="184"/>
                    </a:lnTo>
                    <a:cubicBezTo>
                      <a:pt x="391" y="269"/>
                      <a:pt x="231" y="392"/>
                      <a:pt x="102" y="553"/>
                    </a:cubicBezTo>
                    <a:cubicBezTo>
                      <a:pt x="49" y="622"/>
                      <a:pt x="1" y="713"/>
                      <a:pt x="38" y="793"/>
                    </a:cubicBezTo>
                    <a:cubicBezTo>
                      <a:pt x="72" y="857"/>
                      <a:pt x="143" y="876"/>
                      <a:pt x="218" y="876"/>
                    </a:cubicBezTo>
                    <a:cubicBezTo>
                      <a:pt x="249" y="876"/>
                      <a:pt x="281" y="873"/>
                      <a:pt x="311" y="868"/>
                    </a:cubicBezTo>
                    <a:cubicBezTo>
                      <a:pt x="616" y="820"/>
                      <a:pt x="910" y="702"/>
                      <a:pt x="1172" y="542"/>
                    </a:cubicBezTo>
                    <a:cubicBezTo>
                      <a:pt x="1284" y="467"/>
                      <a:pt x="1402" y="371"/>
                      <a:pt x="1397" y="237"/>
                    </a:cubicBezTo>
                    <a:cubicBezTo>
                      <a:pt x="1392" y="98"/>
                      <a:pt x="1239" y="0"/>
                      <a:pt x="1097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54"/>
              <p:cNvSpPr/>
              <p:nvPr/>
            </p:nvSpPr>
            <p:spPr>
              <a:xfrm>
                <a:off x="4905355" y="2400647"/>
                <a:ext cx="66143" cy="3651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1" extrusionOk="0">
                    <a:moveTo>
                      <a:pt x="1470" y="0"/>
                    </a:moveTo>
                    <a:cubicBezTo>
                      <a:pt x="1387" y="0"/>
                      <a:pt x="1300" y="26"/>
                      <a:pt x="1214" y="86"/>
                    </a:cubicBezTo>
                    <a:lnTo>
                      <a:pt x="883" y="316"/>
                    </a:lnTo>
                    <a:cubicBezTo>
                      <a:pt x="690" y="322"/>
                      <a:pt x="487" y="322"/>
                      <a:pt x="311" y="407"/>
                    </a:cubicBezTo>
                    <a:cubicBezTo>
                      <a:pt x="134" y="498"/>
                      <a:pt x="1" y="696"/>
                      <a:pt x="59" y="883"/>
                    </a:cubicBezTo>
                    <a:cubicBezTo>
                      <a:pt x="102" y="1038"/>
                      <a:pt x="257" y="1140"/>
                      <a:pt x="418" y="1161"/>
                    </a:cubicBezTo>
                    <a:cubicBezTo>
                      <a:pt x="455" y="1168"/>
                      <a:pt x="493" y="1170"/>
                      <a:pt x="531" y="1170"/>
                    </a:cubicBezTo>
                    <a:cubicBezTo>
                      <a:pt x="652" y="1170"/>
                      <a:pt x="776" y="1143"/>
                      <a:pt x="894" y="1119"/>
                    </a:cubicBezTo>
                    <a:cubicBezTo>
                      <a:pt x="1166" y="1054"/>
                      <a:pt x="1439" y="990"/>
                      <a:pt x="1674" y="841"/>
                    </a:cubicBezTo>
                    <a:cubicBezTo>
                      <a:pt x="1701" y="824"/>
                      <a:pt x="1733" y="803"/>
                      <a:pt x="1755" y="787"/>
                    </a:cubicBezTo>
                    <a:cubicBezTo>
                      <a:pt x="2121" y="504"/>
                      <a:pt x="1837" y="0"/>
                      <a:pt x="1470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54"/>
              <p:cNvSpPr/>
              <p:nvPr/>
            </p:nvSpPr>
            <p:spPr>
              <a:xfrm>
                <a:off x="6079564" y="1868132"/>
                <a:ext cx="66143" cy="36549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2" extrusionOk="0">
                    <a:moveTo>
                      <a:pt x="1471" y="1"/>
                    </a:moveTo>
                    <a:cubicBezTo>
                      <a:pt x="1387" y="1"/>
                      <a:pt x="1300" y="27"/>
                      <a:pt x="1215" y="87"/>
                    </a:cubicBezTo>
                    <a:lnTo>
                      <a:pt x="883" y="317"/>
                    </a:lnTo>
                    <a:cubicBezTo>
                      <a:pt x="691" y="317"/>
                      <a:pt x="487" y="323"/>
                      <a:pt x="311" y="408"/>
                    </a:cubicBezTo>
                    <a:cubicBezTo>
                      <a:pt x="135" y="499"/>
                      <a:pt x="1" y="697"/>
                      <a:pt x="54" y="884"/>
                    </a:cubicBezTo>
                    <a:cubicBezTo>
                      <a:pt x="102" y="1039"/>
                      <a:pt x="258" y="1141"/>
                      <a:pt x="418" y="1162"/>
                    </a:cubicBezTo>
                    <a:cubicBezTo>
                      <a:pt x="455" y="1168"/>
                      <a:pt x="492" y="1171"/>
                      <a:pt x="529" y="1171"/>
                    </a:cubicBezTo>
                    <a:cubicBezTo>
                      <a:pt x="651" y="1171"/>
                      <a:pt x="775" y="1143"/>
                      <a:pt x="894" y="1114"/>
                    </a:cubicBezTo>
                    <a:cubicBezTo>
                      <a:pt x="1161" y="1055"/>
                      <a:pt x="1439" y="991"/>
                      <a:pt x="1675" y="841"/>
                    </a:cubicBezTo>
                    <a:cubicBezTo>
                      <a:pt x="1701" y="825"/>
                      <a:pt x="1728" y="804"/>
                      <a:pt x="1755" y="782"/>
                    </a:cubicBezTo>
                    <a:cubicBezTo>
                      <a:pt x="2121" y="504"/>
                      <a:pt x="1837" y="1"/>
                      <a:pt x="1471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54"/>
              <p:cNvSpPr/>
              <p:nvPr/>
            </p:nvSpPr>
            <p:spPr>
              <a:xfrm>
                <a:off x="4978578" y="2142965"/>
                <a:ext cx="65987" cy="36642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1175" extrusionOk="0">
                    <a:moveTo>
                      <a:pt x="1465" y="1"/>
                    </a:moveTo>
                    <a:cubicBezTo>
                      <a:pt x="1381" y="1"/>
                      <a:pt x="1294" y="27"/>
                      <a:pt x="1209" y="87"/>
                    </a:cubicBezTo>
                    <a:lnTo>
                      <a:pt x="877" y="323"/>
                    </a:lnTo>
                    <a:cubicBezTo>
                      <a:pt x="685" y="323"/>
                      <a:pt x="482" y="323"/>
                      <a:pt x="305" y="413"/>
                    </a:cubicBezTo>
                    <a:cubicBezTo>
                      <a:pt x="134" y="499"/>
                      <a:pt x="0" y="702"/>
                      <a:pt x="54" y="889"/>
                    </a:cubicBezTo>
                    <a:cubicBezTo>
                      <a:pt x="96" y="1045"/>
                      <a:pt x="257" y="1141"/>
                      <a:pt x="412" y="1168"/>
                    </a:cubicBezTo>
                    <a:cubicBezTo>
                      <a:pt x="448" y="1172"/>
                      <a:pt x="483" y="1174"/>
                      <a:pt x="519" y="1174"/>
                    </a:cubicBezTo>
                    <a:cubicBezTo>
                      <a:pt x="643" y="1174"/>
                      <a:pt x="767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49" y="788"/>
                    </a:cubicBezTo>
                    <a:cubicBezTo>
                      <a:pt x="2115" y="505"/>
                      <a:pt x="1831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54"/>
              <p:cNvSpPr/>
              <p:nvPr/>
            </p:nvSpPr>
            <p:spPr>
              <a:xfrm>
                <a:off x="5900469" y="2102612"/>
                <a:ext cx="66143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77" extrusionOk="0">
                    <a:moveTo>
                      <a:pt x="1470" y="1"/>
                    </a:moveTo>
                    <a:cubicBezTo>
                      <a:pt x="1387" y="1"/>
                      <a:pt x="1299" y="27"/>
                      <a:pt x="1214" y="87"/>
                    </a:cubicBezTo>
                    <a:lnTo>
                      <a:pt x="883" y="322"/>
                    </a:lnTo>
                    <a:cubicBezTo>
                      <a:pt x="690" y="322"/>
                      <a:pt x="487" y="322"/>
                      <a:pt x="311" y="413"/>
                    </a:cubicBezTo>
                    <a:cubicBezTo>
                      <a:pt x="139" y="499"/>
                      <a:pt x="0" y="702"/>
                      <a:pt x="59" y="889"/>
                    </a:cubicBezTo>
                    <a:cubicBezTo>
                      <a:pt x="102" y="1044"/>
                      <a:pt x="257" y="1141"/>
                      <a:pt x="418" y="1167"/>
                    </a:cubicBezTo>
                    <a:cubicBezTo>
                      <a:pt x="455" y="1174"/>
                      <a:pt x="493" y="1176"/>
                      <a:pt x="531" y="1176"/>
                    </a:cubicBezTo>
                    <a:cubicBezTo>
                      <a:pt x="653" y="1176"/>
                      <a:pt x="775" y="1148"/>
                      <a:pt x="893" y="1119"/>
                    </a:cubicBezTo>
                    <a:cubicBezTo>
                      <a:pt x="1166" y="1055"/>
                      <a:pt x="1444" y="991"/>
                      <a:pt x="1680" y="841"/>
                    </a:cubicBezTo>
                    <a:cubicBezTo>
                      <a:pt x="1706" y="825"/>
                      <a:pt x="1733" y="809"/>
                      <a:pt x="1754" y="788"/>
                    </a:cubicBezTo>
                    <a:cubicBezTo>
                      <a:pt x="2121" y="504"/>
                      <a:pt x="1837" y="1"/>
                      <a:pt x="1470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54"/>
              <p:cNvSpPr/>
              <p:nvPr/>
            </p:nvSpPr>
            <p:spPr>
              <a:xfrm>
                <a:off x="7336507" y="1026293"/>
                <a:ext cx="66019" cy="3670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177" extrusionOk="0">
                    <a:moveTo>
                      <a:pt x="1465" y="1"/>
                    </a:moveTo>
                    <a:cubicBezTo>
                      <a:pt x="1382" y="1"/>
                      <a:pt x="1294" y="27"/>
                      <a:pt x="1209" y="87"/>
                    </a:cubicBezTo>
                    <a:lnTo>
                      <a:pt x="883" y="322"/>
                    </a:lnTo>
                    <a:cubicBezTo>
                      <a:pt x="685" y="322"/>
                      <a:pt x="482" y="328"/>
                      <a:pt x="311" y="413"/>
                    </a:cubicBezTo>
                    <a:cubicBezTo>
                      <a:pt x="134" y="499"/>
                      <a:pt x="1" y="702"/>
                      <a:pt x="54" y="889"/>
                    </a:cubicBezTo>
                    <a:cubicBezTo>
                      <a:pt x="97" y="1044"/>
                      <a:pt x="257" y="1141"/>
                      <a:pt x="412" y="1167"/>
                    </a:cubicBezTo>
                    <a:cubicBezTo>
                      <a:pt x="450" y="1174"/>
                      <a:pt x="488" y="1176"/>
                      <a:pt x="526" y="1176"/>
                    </a:cubicBezTo>
                    <a:cubicBezTo>
                      <a:pt x="648" y="1176"/>
                      <a:pt x="770" y="1148"/>
                      <a:pt x="888" y="1119"/>
                    </a:cubicBezTo>
                    <a:cubicBezTo>
                      <a:pt x="1161" y="1055"/>
                      <a:pt x="1439" y="991"/>
                      <a:pt x="1674" y="841"/>
                    </a:cubicBezTo>
                    <a:cubicBezTo>
                      <a:pt x="1701" y="825"/>
                      <a:pt x="1728" y="809"/>
                      <a:pt x="1755" y="788"/>
                    </a:cubicBezTo>
                    <a:cubicBezTo>
                      <a:pt x="2116" y="504"/>
                      <a:pt x="1832" y="1"/>
                      <a:pt x="1465" y="1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54"/>
              <p:cNvSpPr/>
              <p:nvPr/>
            </p:nvSpPr>
            <p:spPr>
              <a:xfrm>
                <a:off x="4584493" y="2493516"/>
                <a:ext cx="33087" cy="18337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588" extrusionOk="0">
                    <a:moveTo>
                      <a:pt x="739" y="0"/>
                    </a:moveTo>
                    <a:cubicBezTo>
                      <a:pt x="697" y="0"/>
                      <a:pt x="653" y="13"/>
                      <a:pt x="610" y="44"/>
                    </a:cubicBezTo>
                    <a:lnTo>
                      <a:pt x="444" y="162"/>
                    </a:lnTo>
                    <a:cubicBezTo>
                      <a:pt x="348" y="162"/>
                      <a:pt x="247" y="162"/>
                      <a:pt x="156" y="205"/>
                    </a:cubicBezTo>
                    <a:cubicBezTo>
                      <a:pt x="70" y="248"/>
                      <a:pt x="1" y="349"/>
                      <a:pt x="27" y="445"/>
                    </a:cubicBezTo>
                    <a:cubicBezTo>
                      <a:pt x="54" y="520"/>
                      <a:pt x="129" y="568"/>
                      <a:pt x="209" y="584"/>
                    </a:cubicBezTo>
                    <a:cubicBezTo>
                      <a:pt x="227" y="587"/>
                      <a:pt x="244" y="588"/>
                      <a:pt x="262" y="588"/>
                    </a:cubicBezTo>
                    <a:cubicBezTo>
                      <a:pt x="325" y="588"/>
                      <a:pt x="387" y="574"/>
                      <a:pt x="450" y="558"/>
                    </a:cubicBezTo>
                    <a:cubicBezTo>
                      <a:pt x="583" y="526"/>
                      <a:pt x="722" y="494"/>
                      <a:pt x="840" y="419"/>
                    </a:cubicBezTo>
                    <a:cubicBezTo>
                      <a:pt x="851" y="413"/>
                      <a:pt x="867" y="403"/>
                      <a:pt x="878" y="392"/>
                    </a:cubicBezTo>
                    <a:cubicBezTo>
                      <a:pt x="1060" y="253"/>
                      <a:pt x="921" y="0"/>
                      <a:pt x="739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54"/>
              <p:cNvSpPr/>
              <p:nvPr/>
            </p:nvSpPr>
            <p:spPr>
              <a:xfrm>
                <a:off x="4346364" y="2936125"/>
                <a:ext cx="33056" cy="18243"/>
              </a:xfrm>
              <a:custGeom>
                <a:avLst/>
                <a:gdLst/>
                <a:ahLst/>
                <a:cxnLst/>
                <a:rect l="l" t="t" r="r" b="b"/>
                <a:pathLst>
                  <a:path w="1060" h="585" extrusionOk="0">
                    <a:moveTo>
                      <a:pt x="735" y="0"/>
                    </a:moveTo>
                    <a:cubicBezTo>
                      <a:pt x="693" y="0"/>
                      <a:pt x="648" y="13"/>
                      <a:pt x="604" y="44"/>
                    </a:cubicBezTo>
                    <a:lnTo>
                      <a:pt x="444" y="156"/>
                    </a:lnTo>
                    <a:cubicBezTo>
                      <a:pt x="342" y="156"/>
                      <a:pt x="241" y="162"/>
                      <a:pt x="155" y="205"/>
                    </a:cubicBezTo>
                    <a:cubicBezTo>
                      <a:pt x="70" y="247"/>
                      <a:pt x="0" y="349"/>
                      <a:pt x="27" y="440"/>
                    </a:cubicBezTo>
                    <a:cubicBezTo>
                      <a:pt x="48" y="520"/>
                      <a:pt x="128" y="568"/>
                      <a:pt x="209" y="579"/>
                    </a:cubicBezTo>
                    <a:cubicBezTo>
                      <a:pt x="229" y="583"/>
                      <a:pt x="249" y="585"/>
                      <a:pt x="269" y="585"/>
                    </a:cubicBezTo>
                    <a:cubicBezTo>
                      <a:pt x="329" y="585"/>
                      <a:pt x="389" y="570"/>
                      <a:pt x="449" y="558"/>
                    </a:cubicBezTo>
                    <a:cubicBezTo>
                      <a:pt x="583" y="525"/>
                      <a:pt x="722" y="493"/>
                      <a:pt x="840" y="419"/>
                    </a:cubicBezTo>
                    <a:cubicBezTo>
                      <a:pt x="850" y="408"/>
                      <a:pt x="866" y="402"/>
                      <a:pt x="877" y="392"/>
                    </a:cubicBezTo>
                    <a:cubicBezTo>
                      <a:pt x="1060" y="253"/>
                      <a:pt x="920" y="0"/>
                      <a:pt x="735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54"/>
              <p:cNvSpPr/>
              <p:nvPr/>
            </p:nvSpPr>
            <p:spPr>
              <a:xfrm>
                <a:off x="5932153" y="1687134"/>
                <a:ext cx="128763" cy="64428"/>
              </a:xfrm>
              <a:custGeom>
                <a:avLst/>
                <a:gdLst/>
                <a:ahLst/>
                <a:cxnLst/>
                <a:rect l="l" t="t" r="r" b="b"/>
                <a:pathLst>
                  <a:path w="4129" h="2066" extrusionOk="0">
                    <a:moveTo>
                      <a:pt x="2938" y="0"/>
                    </a:moveTo>
                    <a:cubicBezTo>
                      <a:pt x="2207" y="0"/>
                      <a:pt x="732" y="985"/>
                      <a:pt x="359" y="1228"/>
                    </a:cubicBezTo>
                    <a:cubicBezTo>
                      <a:pt x="188" y="1340"/>
                      <a:pt x="0" y="1495"/>
                      <a:pt x="11" y="1699"/>
                    </a:cubicBezTo>
                    <a:cubicBezTo>
                      <a:pt x="17" y="1886"/>
                      <a:pt x="198" y="2030"/>
                      <a:pt x="380" y="2057"/>
                    </a:cubicBezTo>
                    <a:cubicBezTo>
                      <a:pt x="417" y="2063"/>
                      <a:pt x="453" y="2066"/>
                      <a:pt x="489" y="2066"/>
                    </a:cubicBezTo>
                    <a:cubicBezTo>
                      <a:pt x="640" y="2066"/>
                      <a:pt x="789" y="2018"/>
                      <a:pt x="931" y="1966"/>
                    </a:cubicBezTo>
                    <a:cubicBezTo>
                      <a:pt x="1311" y="1827"/>
                      <a:pt x="4129" y="683"/>
                      <a:pt x="3204" y="68"/>
                    </a:cubicBezTo>
                    <a:cubicBezTo>
                      <a:pt x="3135" y="21"/>
                      <a:pt x="3044" y="0"/>
                      <a:pt x="293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54"/>
              <p:cNvSpPr/>
              <p:nvPr/>
            </p:nvSpPr>
            <p:spPr>
              <a:xfrm>
                <a:off x="5860427" y="1736375"/>
                <a:ext cx="43753" cy="27349"/>
              </a:xfrm>
              <a:custGeom>
                <a:avLst/>
                <a:gdLst/>
                <a:ahLst/>
                <a:cxnLst/>
                <a:rect l="l" t="t" r="r" b="b"/>
                <a:pathLst>
                  <a:path w="1403" h="877" extrusionOk="0">
                    <a:moveTo>
                      <a:pt x="1098" y="0"/>
                    </a:moveTo>
                    <a:cubicBezTo>
                      <a:pt x="1087" y="0"/>
                      <a:pt x="1076" y="1"/>
                      <a:pt x="1065" y="2"/>
                    </a:cubicBezTo>
                    <a:cubicBezTo>
                      <a:pt x="915" y="23"/>
                      <a:pt x="787" y="120"/>
                      <a:pt x="669" y="216"/>
                    </a:cubicBezTo>
                    <a:lnTo>
                      <a:pt x="579" y="184"/>
                    </a:lnTo>
                    <a:cubicBezTo>
                      <a:pt x="397" y="269"/>
                      <a:pt x="231" y="392"/>
                      <a:pt x="108" y="553"/>
                    </a:cubicBezTo>
                    <a:cubicBezTo>
                      <a:pt x="49" y="622"/>
                      <a:pt x="1" y="719"/>
                      <a:pt x="44" y="793"/>
                    </a:cubicBezTo>
                    <a:cubicBezTo>
                      <a:pt x="74" y="857"/>
                      <a:pt x="146" y="876"/>
                      <a:pt x="220" y="876"/>
                    </a:cubicBezTo>
                    <a:cubicBezTo>
                      <a:pt x="251" y="876"/>
                      <a:pt x="283" y="873"/>
                      <a:pt x="311" y="868"/>
                    </a:cubicBezTo>
                    <a:cubicBezTo>
                      <a:pt x="621" y="820"/>
                      <a:pt x="915" y="708"/>
                      <a:pt x="1177" y="542"/>
                    </a:cubicBezTo>
                    <a:cubicBezTo>
                      <a:pt x="1284" y="473"/>
                      <a:pt x="1402" y="371"/>
                      <a:pt x="1397" y="237"/>
                    </a:cubicBezTo>
                    <a:cubicBezTo>
                      <a:pt x="1397" y="98"/>
                      <a:pt x="1244" y="0"/>
                      <a:pt x="1098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54"/>
              <p:cNvSpPr/>
              <p:nvPr/>
            </p:nvSpPr>
            <p:spPr>
              <a:xfrm>
                <a:off x="6046383" y="1642540"/>
                <a:ext cx="56913" cy="24948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800" extrusionOk="0">
                    <a:moveTo>
                      <a:pt x="1671" y="0"/>
                    </a:moveTo>
                    <a:cubicBezTo>
                      <a:pt x="1406" y="0"/>
                      <a:pt x="861" y="184"/>
                      <a:pt x="546" y="220"/>
                    </a:cubicBezTo>
                    <a:cubicBezTo>
                      <a:pt x="423" y="230"/>
                      <a:pt x="295" y="246"/>
                      <a:pt x="188" y="310"/>
                    </a:cubicBezTo>
                    <a:cubicBezTo>
                      <a:pt x="81" y="375"/>
                      <a:pt x="1" y="503"/>
                      <a:pt x="33" y="621"/>
                    </a:cubicBezTo>
                    <a:cubicBezTo>
                      <a:pt x="68" y="736"/>
                      <a:pt x="189" y="800"/>
                      <a:pt x="308" y="800"/>
                    </a:cubicBezTo>
                    <a:cubicBezTo>
                      <a:pt x="332" y="800"/>
                      <a:pt x="357" y="797"/>
                      <a:pt x="380" y="792"/>
                    </a:cubicBezTo>
                    <a:cubicBezTo>
                      <a:pt x="519" y="765"/>
                      <a:pt x="637" y="669"/>
                      <a:pt x="744" y="578"/>
                    </a:cubicBezTo>
                    <a:cubicBezTo>
                      <a:pt x="744" y="578"/>
                      <a:pt x="1824" y="321"/>
                      <a:pt x="1824" y="86"/>
                    </a:cubicBezTo>
                    <a:cubicBezTo>
                      <a:pt x="1824" y="24"/>
                      <a:pt x="1765" y="0"/>
                      <a:pt x="1671" y="0"/>
                    </a:cubicBezTo>
                    <a:close/>
                  </a:path>
                </a:pathLst>
              </a:custGeom>
              <a:solidFill>
                <a:srgbClr val="89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" name="Picture 3" descr="A picture containing text, human face, toddler, person&#10;&#10;Description automatically generated">
            <a:extLst>
              <a:ext uri="{FF2B5EF4-FFF2-40B4-BE49-F238E27FC236}">
                <a16:creationId xmlns:a16="http://schemas.microsoft.com/office/drawing/2014/main" id="{68F3414D-D95E-1DB4-DC9E-B3E2F4ED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237" y="768706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56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370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Changes and iterations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-1" y="656172"/>
            <a:ext cx="6016487" cy="4487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Add misting system for cooling on porch/deck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Requires a 2</a:t>
            </a:r>
            <a:r>
              <a:rPr lang="en-US" baseline="30000" dirty="0"/>
              <a:t>nd</a:t>
            </a:r>
            <a:r>
              <a:rPr lang="en-US" dirty="0"/>
              <a:t> PVC run (yuck, more work) or low voltage valve for each hanging plant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Also requires low voltage valve for every spray mister (</a:t>
            </a:r>
            <a:r>
              <a:rPr lang="en-US" dirty="0" err="1"/>
              <a:t>nbd</a:t>
            </a:r>
            <a:r>
              <a:rPr lang="en-US" dirty="0"/>
              <a:t>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These are cheap on </a:t>
            </a:r>
            <a:r>
              <a:rPr lang="en-US" dirty="0" err="1"/>
              <a:t>ebay</a:t>
            </a:r>
            <a:r>
              <a:rPr lang="en-US" dirty="0"/>
              <a:t>, $2 each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ESP32 outdoors for BLE proxy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Potentially swap relay board ESP8266 for ESP32-C3 (which has Bluetooth capabilities)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Add ESP32 dedicated for BLE inside outdoor enclosure tapping 3.3v output from the existing power on the relay board and run </a:t>
            </a:r>
            <a:r>
              <a:rPr lang="en-US" dirty="0" err="1"/>
              <a:t>OpenMQTTGateway</a:t>
            </a:r>
            <a:r>
              <a:rPr lang="en-US" dirty="0"/>
              <a:t> firmware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 proxying enables: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BLE plant soil moisture sensors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Individual soil monitoring for every plant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Since every plant has a shutoff valve, I can specifically water each plant, individually, as needed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Excellent for expansion to blueberry/cherry bushes and other fruit crops that can grow in flower landscape area</a:t>
            </a:r>
          </a:p>
        </p:txBody>
      </p:sp>
      <p:pic>
        <p:nvPicPr>
          <p:cNvPr id="3" name="Picture 2" descr="A group of white pipes&#10;&#10;Description automatically generated with low confidence">
            <a:extLst>
              <a:ext uri="{FF2B5EF4-FFF2-40B4-BE49-F238E27FC236}">
                <a16:creationId xmlns:a16="http://schemas.microsoft.com/office/drawing/2014/main" id="{4F528729-F47F-28B3-2EEC-84D87BADB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52" y="243535"/>
            <a:ext cx="1515055" cy="2063053"/>
          </a:xfrm>
          <a:prstGeom prst="rect">
            <a:avLst/>
          </a:prstGeom>
        </p:spPr>
      </p:pic>
      <p:pic>
        <p:nvPicPr>
          <p:cNvPr id="6" name="Picture 5" descr="A picture containing outdoor, building, sky, property&#10;&#10;Description automatically generated">
            <a:extLst>
              <a:ext uri="{FF2B5EF4-FFF2-40B4-BE49-F238E27FC236}">
                <a16:creationId xmlns:a16="http://schemas.microsoft.com/office/drawing/2014/main" id="{AB06E21E-3067-727D-07FE-D339DE7D3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486" y="2571750"/>
            <a:ext cx="2747652" cy="20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7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370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Changes and iterations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163442" y="899128"/>
            <a:ext cx="6016487" cy="4487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Run water to garden via buried pipe rather than hose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Add multiple zones for garden area using low voltage valves and additional ESP32 boards to enable multi-zone control.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Use BLE soil monitors to individually irrigate different crops or zones as needed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Clean up cabling, paint all the PVC pipe to match porch roof/siding/</a:t>
            </a:r>
            <a:r>
              <a:rPr lang="en-US" dirty="0" err="1"/>
              <a:t>etc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Better node-red flow/automation control for rain and watering amounts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Very basic controls now using data from on-site weather station: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“if previous 24 hour rain total is &gt; .25”, do not run today”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Global disable based on bool value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Stand-alone/</a:t>
            </a:r>
            <a:r>
              <a:rPr lang="en-US" dirty="0" err="1"/>
              <a:t>offgrid</a:t>
            </a:r>
            <a:r>
              <a:rPr lang="en-US" dirty="0"/>
              <a:t> solution for watering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Solar light with 18650 batteries (disconnect light)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ESP32 </a:t>
            </a:r>
            <a:r>
              <a:rPr lang="en-US" dirty="0" err="1"/>
              <a:t>devboard</a:t>
            </a:r>
            <a:r>
              <a:rPr lang="en-US" dirty="0"/>
              <a:t>, relay, 3.3v pump, basin with water level sensor, soil moisture sensor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/>
              <a:t>Fully automated watering and self reporting of “empty” water basin via Home Assistant/</a:t>
            </a:r>
            <a:r>
              <a:rPr lang="en-US" dirty="0" err="1"/>
              <a:t>mqtt</a:t>
            </a:r>
            <a:endParaRPr lang="en-US" dirty="0"/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text, flower, indoor, box&#10;&#10;Description automatically generated">
            <a:extLst>
              <a:ext uri="{FF2B5EF4-FFF2-40B4-BE49-F238E27FC236}">
                <a16:creationId xmlns:a16="http://schemas.microsoft.com/office/drawing/2014/main" id="{590FCE1D-1347-8794-0B5E-248C7F30A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796" y="614017"/>
            <a:ext cx="2936599" cy="39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8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370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Changes and iterations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163442" y="899128"/>
            <a:ext cx="6016487" cy="44873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For individual valve control, single or dual zone – use a </a:t>
            </a:r>
            <a:r>
              <a:rPr lang="en-US" dirty="0" err="1"/>
              <a:t>Wyze</a:t>
            </a:r>
            <a:r>
              <a:rPr lang="en-US" dirty="0"/>
              <a:t> outdoor </a:t>
            </a:r>
            <a:r>
              <a:rPr lang="en-US" dirty="0" err="1"/>
              <a:t>smartplug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ESP32-based – excellent BLE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Dual-sockets with individual control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Requires soldering to flash to </a:t>
            </a:r>
            <a:r>
              <a:rPr lang="en-US" dirty="0" err="1"/>
              <a:t>Tasmota</a:t>
            </a:r>
            <a:r>
              <a:rPr lang="en-US" dirty="0"/>
              <a:t> or </a:t>
            </a:r>
            <a:r>
              <a:rPr lang="en-US" dirty="0" err="1"/>
              <a:t>ESPHome</a:t>
            </a:r>
            <a:r>
              <a:rPr lang="en-US" dirty="0"/>
              <a:t>, but very accessible datapoints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CHEAP!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Excellent documentation for disassembly and flashing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 descr="A picture containing electronics, text, gadget, cable&#10;&#10;Description automatically generated">
            <a:extLst>
              <a:ext uri="{FF2B5EF4-FFF2-40B4-BE49-F238E27FC236}">
                <a16:creationId xmlns:a16="http://schemas.microsoft.com/office/drawing/2014/main" id="{264BA88E-D5A5-75E2-A723-4DF306350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026" y="755374"/>
            <a:ext cx="2655920" cy="2660926"/>
          </a:xfrm>
          <a:prstGeom prst="rect">
            <a:avLst/>
          </a:prstGeom>
        </p:spPr>
      </p:pic>
      <p:pic>
        <p:nvPicPr>
          <p:cNvPr id="6" name="Picture 5" descr="A picture containing circuit, electronic engineering, electronic component, circuit component&#10;&#10;Description automatically generated">
            <a:extLst>
              <a:ext uri="{FF2B5EF4-FFF2-40B4-BE49-F238E27FC236}">
                <a16:creationId xmlns:a16="http://schemas.microsoft.com/office/drawing/2014/main" id="{1E98B375-F7E4-0228-68F3-DF295CA84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888" y="2790546"/>
            <a:ext cx="4078981" cy="231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52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4E350A81-786E-15CD-C812-994E04C04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1" r="35558"/>
          <a:stretch/>
        </p:blipFill>
        <p:spPr>
          <a:xfrm rot="5400000">
            <a:off x="3851797" y="-236789"/>
            <a:ext cx="2037246" cy="2705187"/>
          </a:xfrm>
          <a:prstGeom prst="rect">
            <a:avLst/>
          </a:prstGeom>
        </p:spPr>
      </p:pic>
      <p:pic>
        <p:nvPicPr>
          <p:cNvPr id="12" name="Picture 11" descr="A picture containing outdoor, herb, soil, plant&#10;&#10;Description automatically generated">
            <a:extLst>
              <a:ext uri="{FF2B5EF4-FFF2-40B4-BE49-F238E27FC236}">
                <a16:creationId xmlns:a16="http://schemas.microsoft.com/office/drawing/2014/main" id="{44461446-8F54-20DD-2647-EE591A782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63260" y="733496"/>
            <a:ext cx="3641584" cy="2731188"/>
          </a:xfrm>
          <a:prstGeom prst="rect">
            <a:avLst/>
          </a:prstGeom>
        </p:spPr>
      </p:pic>
      <p:pic>
        <p:nvPicPr>
          <p:cNvPr id="14" name="Picture 13" descr="A picture containing outdoor, person, clothing, footwear&#10;&#10;Description automatically generated">
            <a:extLst>
              <a:ext uri="{FF2B5EF4-FFF2-40B4-BE49-F238E27FC236}">
                <a16:creationId xmlns:a16="http://schemas.microsoft.com/office/drawing/2014/main" id="{D92FC562-35EB-7476-3575-44DD49E89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635" y="2252557"/>
            <a:ext cx="3724379" cy="2793762"/>
          </a:xfrm>
          <a:prstGeom prst="rect">
            <a:avLst/>
          </a:prstGeom>
        </p:spPr>
      </p:pic>
      <p:pic>
        <p:nvPicPr>
          <p:cNvPr id="16" name="Picture 15" descr="A potted plant with a butterfly&#10;&#10;Description automatically generated with low confidence">
            <a:extLst>
              <a:ext uri="{FF2B5EF4-FFF2-40B4-BE49-F238E27FC236}">
                <a16:creationId xmlns:a16="http://schemas.microsoft.com/office/drawing/2014/main" id="{3E69BFFE-EA07-5FF5-3192-B33F90DB2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796" y="180798"/>
            <a:ext cx="2103539" cy="279376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rt field with a white fence&#10;&#10;Description automatically generated with low confidence">
            <a:extLst>
              <a:ext uri="{FF2B5EF4-FFF2-40B4-BE49-F238E27FC236}">
                <a16:creationId xmlns:a16="http://schemas.microsoft.com/office/drawing/2014/main" id="{35A897FB-A09D-2167-244E-B6E99959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1" y="91937"/>
            <a:ext cx="5553264" cy="2545246"/>
          </a:xfrm>
          <a:prstGeom prst="rect">
            <a:avLst/>
          </a:prstGeom>
        </p:spPr>
      </p:pic>
      <p:pic>
        <p:nvPicPr>
          <p:cNvPr id="7" name="Picture 6" descr="A picture containing grass, outdoor, tree, land lot&#10;&#10;Description automatically generated">
            <a:extLst>
              <a:ext uri="{FF2B5EF4-FFF2-40B4-BE49-F238E27FC236}">
                <a16:creationId xmlns:a16="http://schemas.microsoft.com/office/drawing/2014/main" id="{8D7AF03E-F127-F0E3-A300-A1F6C0E4B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938" y="289892"/>
            <a:ext cx="3130791" cy="2347291"/>
          </a:xfrm>
          <a:prstGeom prst="rect">
            <a:avLst/>
          </a:prstGeom>
        </p:spPr>
      </p:pic>
      <p:pic>
        <p:nvPicPr>
          <p:cNvPr id="11" name="Picture 10" descr="A child holding a watermelon&#10;&#10;Description automatically generated">
            <a:extLst>
              <a:ext uri="{FF2B5EF4-FFF2-40B4-BE49-F238E27FC236}">
                <a16:creationId xmlns:a16="http://schemas.microsoft.com/office/drawing/2014/main" id="{32C288CB-45C0-66D4-B36A-CABCADAD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848" y="2825825"/>
            <a:ext cx="2836484" cy="2127727"/>
          </a:xfrm>
          <a:prstGeom prst="rect">
            <a:avLst/>
          </a:prstGeom>
        </p:spPr>
      </p:pic>
      <p:pic>
        <p:nvPicPr>
          <p:cNvPr id="13" name="Picture 12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9529926C-6C52-AA13-59BC-0299021E5F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501" y="2961308"/>
            <a:ext cx="2522635" cy="1892300"/>
          </a:xfrm>
          <a:prstGeom prst="rect">
            <a:avLst/>
          </a:prstGeom>
        </p:spPr>
      </p:pic>
      <p:pic>
        <p:nvPicPr>
          <p:cNvPr id="15" name="Picture 14" descr="A picture containing outdoor, plant, sky, fence&#10;&#10;Description automatically generated">
            <a:extLst>
              <a:ext uri="{FF2B5EF4-FFF2-40B4-BE49-F238E27FC236}">
                <a16:creationId xmlns:a16="http://schemas.microsoft.com/office/drawing/2014/main" id="{A6782F08-5134-6DA9-EE09-261994204F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460" y="2825825"/>
            <a:ext cx="2675745" cy="200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673" name="Google Shape;673;p37"/>
          <p:cNvSpPr txBox="1">
            <a:spLocks noGrp="1"/>
          </p:cNvSpPr>
          <p:nvPr>
            <p:ph type="subTitle" idx="3"/>
          </p:nvPr>
        </p:nvSpPr>
        <p:spPr>
          <a:xfrm>
            <a:off x="5812417" y="3826650"/>
            <a:ext cx="2594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Because scope creep is required.</a:t>
            </a:r>
            <a:endParaRPr sz="1600" dirty="0"/>
          </a:p>
        </p:txBody>
      </p:sp>
      <p:sp>
        <p:nvSpPr>
          <p:cNvPr id="674" name="Google Shape;674;p37"/>
          <p:cNvSpPr txBox="1">
            <a:spLocks noGrp="1"/>
          </p:cNvSpPr>
          <p:nvPr>
            <p:ph type="subTitle" idx="1"/>
          </p:nvPr>
        </p:nvSpPr>
        <p:spPr>
          <a:xfrm>
            <a:off x="1719296" y="2152600"/>
            <a:ext cx="2594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Because reasons, that’s why.</a:t>
            </a:r>
            <a:endParaRPr dirty="0"/>
          </a:p>
        </p:txBody>
      </p:sp>
      <p:sp>
        <p:nvSpPr>
          <p:cNvPr id="675" name="Google Shape;675;p37"/>
          <p:cNvSpPr txBox="1">
            <a:spLocks noGrp="1"/>
          </p:cNvSpPr>
          <p:nvPr>
            <p:ph type="subTitle" idx="2"/>
          </p:nvPr>
        </p:nvSpPr>
        <p:spPr>
          <a:xfrm>
            <a:off x="5812417" y="2152600"/>
            <a:ext cx="25944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Pieces and parts to get water where it’s needed.  Yes, a butane torch is necessary.</a:t>
            </a:r>
            <a:endParaRPr dirty="0"/>
          </a:p>
        </p:txBody>
      </p:sp>
      <p:sp>
        <p:nvSpPr>
          <p:cNvPr id="676" name="Google Shape;676;p37"/>
          <p:cNvSpPr txBox="1">
            <a:spLocks noGrp="1"/>
          </p:cNvSpPr>
          <p:nvPr>
            <p:ph type="subTitle" idx="4"/>
          </p:nvPr>
        </p:nvSpPr>
        <p:spPr>
          <a:xfrm>
            <a:off x="1753703" y="3826650"/>
            <a:ext cx="2559997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 cloud, no way.  Flash firmware and connect things up.  </a:t>
            </a:r>
            <a:endParaRPr dirty="0"/>
          </a:p>
        </p:txBody>
      </p:sp>
      <p:sp>
        <p:nvSpPr>
          <p:cNvPr id="677" name="Google Shape;677;p37"/>
          <p:cNvSpPr txBox="1">
            <a:spLocks noGrp="1"/>
          </p:cNvSpPr>
          <p:nvPr>
            <p:ph type="title" idx="5"/>
          </p:nvPr>
        </p:nvSpPr>
        <p:spPr>
          <a:xfrm>
            <a:off x="737179" y="1639633"/>
            <a:ext cx="870600" cy="870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78" name="Google Shape;678;p37"/>
          <p:cNvSpPr txBox="1">
            <a:spLocks noGrp="1"/>
          </p:cNvSpPr>
          <p:nvPr>
            <p:ph type="title" idx="6"/>
          </p:nvPr>
        </p:nvSpPr>
        <p:spPr>
          <a:xfrm>
            <a:off x="4830301" y="3319792"/>
            <a:ext cx="870600" cy="870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679" name="Google Shape;679;p37"/>
          <p:cNvSpPr txBox="1">
            <a:spLocks noGrp="1"/>
          </p:cNvSpPr>
          <p:nvPr>
            <p:ph type="title" idx="7"/>
          </p:nvPr>
        </p:nvSpPr>
        <p:spPr>
          <a:xfrm>
            <a:off x="4830301" y="1639633"/>
            <a:ext cx="870600" cy="870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80" name="Google Shape;680;p37"/>
          <p:cNvSpPr txBox="1">
            <a:spLocks noGrp="1"/>
          </p:cNvSpPr>
          <p:nvPr>
            <p:ph type="title" idx="8"/>
          </p:nvPr>
        </p:nvSpPr>
        <p:spPr>
          <a:xfrm>
            <a:off x="737191" y="3319792"/>
            <a:ext cx="870600" cy="870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81" name="Google Shape;681;p37"/>
          <p:cNvSpPr txBox="1">
            <a:spLocks noGrp="1"/>
          </p:cNvSpPr>
          <p:nvPr>
            <p:ph type="subTitle" idx="9"/>
          </p:nvPr>
        </p:nvSpPr>
        <p:spPr>
          <a:xfrm>
            <a:off x="1719295" y="1437950"/>
            <a:ext cx="2729017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Why waste time doing this?</a:t>
            </a:r>
            <a:endParaRPr dirty="0"/>
          </a:p>
        </p:txBody>
      </p:sp>
      <p:sp>
        <p:nvSpPr>
          <p:cNvPr id="682" name="Google Shape;682;p37"/>
          <p:cNvSpPr txBox="1">
            <a:spLocks noGrp="1"/>
          </p:cNvSpPr>
          <p:nvPr>
            <p:ph type="subTitle" idx="13"/>
          </p:nvPr>
        </p:nvSpPr>
        <p:spPr>
          <a:xfrm>
            <a:off x="5812421" y="1437950"/>
            <a:ext cx="25944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Water… Everywhere</a:t>
            </a:r>
            <a:endParaRPr dirty="0"/>
          </a:p>
        </p:txBody>
      </p:sp>
      <p:sp>
        <p:nvSpPr>
          <p:cNvPr id="683" name="Google Shape;683;p37"/>
          <p:cNvSpPr txBox="1">
            <a:spLocks noGrp="1"/>
          </p:cNvSpPr>
          <p:nvPr>
            <p:ph type="subTitle" idx="14"/>
          </p:nvPr>
        </p:nvSpPr>
        <p:spPr>
          <a:xfrm>
            <a:off x="1719301" y="3109771"/>
            <a:ext cx="25944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Hackery.</a:t>
            </a:r>
            <a:endParaRPr dirty="0"/>
          </a:p>
        </p:txBody>
      </p:sp>
      <p:sp>
        <p:nvSpPr>
          <p:cNvPr id="684" name="Google Shape;684;p37"/>
          <p:cNvSpPr txBox="1">
            <a:spLocks noGrp="1"/>
          </p:cNvSpPr>
          <p:nvPr>
            <p:ph type="subTitle" idx="15"/>
          </p:nvPr>
        </p:nvSpPr>
        <p:spPr>
          <a:xfrm>
            <a:off x="5812421" y="3109771"/>
            <a:ext cx="2594400" cy="8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next?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EEC3251F-2503-563C-5DB7-2CE756A6D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0" y="132155"/>
            <a:ext cx="2695571" cy="2029606"/>
          </a:xfrm>
          <a:prstGeom prst="rect">
            <a:avLst/>
          </a:prstGeom>
        </p:spPr>
      </p:pic>
      <p:pic>
        <p:nvPicPr>
          <p:cNvPr id="15" name="Picture 14" descr="A picture containing electrical supply, electrical wiring, outdoor, sitting&#10;&#10;Description automatically generated">
            <a:extLst>
              <a:ext uri="{FF2B5EF4-FFF2-40B4-BE49-F238E27FC236}">
                <a16:creationId xmlns:a16="http://schemas.microsoft.com/office/drawing/2014/main" id="{AA57035C-4DF5-4E32-C5A0-D7406FE6A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562" y="3123096"/>
            <a:ext cx="2577746" cy="1940891"/>
          </a:xfrm>
          <a:prstGeom prst="rect">
            <a:avLst/>
          </a:prstGeom>
        </p:spPr>
      </p:pic>
      <p:pic>
        <p:nvPicPr>
          <p:cNvPr id="17" name="Picture 16" descr="A picture containing outdoor, ground, soil, mulch&#10;&#10;Description automatically generated">
            <a:extLst>
              <a:ext uri="{FF2B5EF4-FFF2-40B4-BE49-F238E27FC236}">
                <a16:creationId xmlns:a16="http://schemas.microsoft.com/office/drawing/2014/main" id="{76D89332-BDBA-2395-D23C-29FE0D50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48" y="2317012"/>
            <a:ext cx="2096674" cy="2795565"/>
          </a:xfrm>
          <a:prstGeom prst="rect">
            <a:avLst/>
          </a:prstGeom>
        </p:spPr>
      </p:pic>
      <p:pic>
        <p:nvPicPr>
          <p:cNvPr id="19" name="Picture 18" descr="A picture containing outdoor, sky, grass, fence&#10;&#10;Description automatically generated">
            <a:extLst>
              <a:ext uri="{FF2B5EF4-FFF2-40B4-BE49-F238E27FC236}">
                <a16:creationId xmlns:a16="http://schemas.microsoft.com/office/drawing/2014/main" id="{57E0073F-A078-970C-9C98-E2CA008D0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982" y="132155"/>
            <a:ext cx="2096674" cy="2794291"/>
          </a:xfrm>
          <a:prstGeom prst="rect">
            <a:avLst/>
          </a:prstGeom>
        </p:spPr>
      </p:pic>
      <p:pic>
        <p:nvPicPr>
          <p:cNvPr id="21" name="Picture 20" descr="A picture containing person, outdoor, tool, auto part&#10;&#10;Description automatically generated">
            <a:extLst>
              <a:ext uri="{FF2B5EF4-FFF2-40B4-BE49-F238E27FC236}">
                <a16:creationId xmlns:a16="http://schemas.microsoft.com/office/drawing/2014/main" id="{2D3C4E51-D60E-8685-8E86-5A2A2B32A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579" y="132155"/>
            <a:ext cx="2096674" cy="2794291"/>
          </a:xfrm>
          <a:prstGeom prst="rect">
            <a:avLst/>
          </a:prstGeom>
        </p:spPr>
      </p:pic>
      <p:pic>
        <p:nvPicPr>
          <p:cNvPr id="23" name="Picture 2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DF00447-BCB8-7865-C88C-10AC8A2C4F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124" y="189948"/>
            <a:ext cx="1352218" cy="2933148"/>
          </a:xfrm>
          <a:prstGeom prst="rect">
            <a:avLst/>
          </a:prstGeom>
        </p:spPr>
      </p:pic>
      <p:pic>
        <p:nvPicPr>
          <p:cNvPr id="25" name="Picture 24" descr="A picture containing outdoor, sky, flowerpot, houseplant&#10;&#10;Description automatically generated">
            <a:extLst>
              <a:ext uri="{FF2B5EF4-FFF2-40B4-BE49-F238E27FC236}">
                <a16:creationId xmlns:a16="http://schemas.microsoft.com/office/drawing/2014/main" id="{2E3C8A2D-7D78-DAE2-2CC4-4783FFD219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776" y="2465490"/>
            <a:ext cx="3381703" cy="254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40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tree, grass&#10;&#10;Description automatically generated">
            <a:extLst>
              <a:ext uri="{FF2B5EF4-FFF2-40B4-BE49-F238E27FC236}">
                <a16:creationId xmlns:a16="http://schemas.microsoft.com/office/drawing/2014/main" id="{137AFADF-256B-6CED-D6B5-A4F7731B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9" y="237434"/>
            <a:ext cx="3318917" cy="2498588"/>
          </a:xfrm>
          <a:prstGeom prst="rect">
            <a:avLst/>
          </a:prstGeom>
        </p:spPr>
      </p:pic>
      <p:pic>
        <p:nvPicPr>
          <p:cNvPr id="7" name="Picture 6" descr="A picture containing outdoor, sky, building, cloud&#10;&#10;Description automatically generated">
            <a:extLst>
              <a:ext uri="{FF2B5EF4-FFF2-40B4-BE49-F238E27FC236}">
                <a16:creationId xmlns:a16="http://schemas.microsoft.com/office/drawing/2014/main" id="{AA32E331-D176-43FE-1958-D64A535C0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306" y="83930"/>
            <a:ext cx="2658895" cy="3533914"/>
          </a:xfrm>
          <a:prstGeom prst="rect">
            <a:avLst/>
          </a:prstGeom>
        </p:spPr>
      </p:pic>
      <p:pic>
        <p:nvPicPr>
          <p:cNvPr id="9" name="Picture 8" descr="A picture containing building, houseplant, flowerpot, outdoor&#10;&#10;Description automatically generated">
            <a:extLst>
              <a:ext uri="{FF2B5EF4-FFF2-40B4-BE49-F238E27FC236}">
                <a16:creationId xmlns:a16="http://schemas.microsoft.com/office/drawing/2014/main" id="{EBFDCC8B-F202-D59D-05A8-B7DABA004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119" y="1563756"/>
            <a:ext cx="2550461" cy="338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8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Google Shape;3356;p69"/>
          <p:cNvSpPr txBox="1">
            <a:spLocks noGrp="1"/>
          </p:cNvSpPr>
          <p:nvPr>
            <p:ph type="title"/>
          </p:nvPr>
        </p:nvSpPr>
        <p:spPr>
          <a:xfrm>
            <a:off x="1163250" y="544830"/>
            <a:ext cx="6817500" cy="120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sp>
        <p:nvSpPr>
          <p:cNvPr id="3357" name="Google Shape;3357;p69"/>
          <p:cNvSpPr txBox="1">
            <a:spLocks noGrp="1"/>
          </p:cNvSpPr>
          <p:nvPr>
            <p:ph type="subTitle" idx="1"/>
          </p:nvPr>
        </p:nvSpPr>
        <p:spPr>
          <a:xfrm>
            <a:off x="2347950" y="2692108"/>
            <a:ext cx="5055598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latin typeface="Playfair Display"/>
                <a:ea typeface="Playfair Display"/>
                <a:cs typeface="Playfair Display"/>
                <a:sym typeface="Playfair Display"/>
                <a:hlinkClick r:id="rId3"/>
              </a:rPr>
              <a:t>matt@hackspace.io</a:t>
            </a:r>
            <a:endParaRPr lang="en-US" sz="2500" b="1"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latin typeface="Playfair Display"/>
                <a:sym typeface="Playfair Display"/>
              </a:rPr>
              <a:t>@themattvirus / @hackspaceio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latin typeface="Playfair Display"/>
                <a:sym typeface="Playfair Display"/>
              </a:rPr>
              <a:t>www.hackspace.io</a:t>
            </a:r>
            <a:endParaRPr dirty="0"/>
          </a:p>
        </p:txBody>
      </p:sp>
      <p:sp>
        <p:nvSpPr>
          <p:cNvPr id="3358" name="Google Shape;3358;p69"/>
          <p:cNvSpPr txBox="1"/>
          <p:nvPr/>
        </p:nvSpPr>
        <p:spPr>
          <a:xfrm>
            <a:off x="2496150" y="434360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Please keep this slide for attribution</a:t>
            </a:r>
            <a:endParaRPr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59" name="Google Shape;3359;p69"/>
          <p:cNvSpPr/>
          <p:nvPr/>
        </p:nvSpPr>
        <p:spPr>
          <a:xfrm>
            <a:off x="3672241" y="1769119"/>
            <a:ext cx="736200" cy="732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0" name="Google Shape;3360;p69"/>
          <p:cNvSpPr/>
          <p:nvPr/>
        </p:nvSpPr>
        <p:spPr>
          <a:xfrm>
            <a:off x="2595900" y="1769119"/>
            <a:ext cx="736200" cy="732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1" name="Google Shape;3361;p69"/>
          <p:cNvSpPr/>
          <p:nvPr/>
        </p:nvSpPr>
        <p:spPr>
          <a:xfrm>
            <a:off x="4739900" y="1769119"/>
            <a:ext cx="736200" cy="732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2" name="Google Shape;3362;p69"/>
          <p:cNvSpPr/>
          <p:nvPr/>
        </p:nvSpPr>
        <p:spPr>
          <a:xfrm>
            <a:off x="5811900" y="1769119"/>
            <a:ext cx="736200" cy="732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3" name="Google Shape;3363;p69"/>
          <p:cNvGrpSpPr/>
          <p:nvPr/>
        </p:nvGrpSpPr>
        <p:grpSpPr>
          <a:xfrm>
            <a:off x="2770159" y="1941589"/>
            <a:ext cx="387681" cy="387661"/>
            <a:chOff x="266768" y="1721375"/>
            <a:chExt cx="397907" cy="397887"/>
          </a:xfrm>
        </p:grpSpPr>
        <p:sp>
          <p:nvSpPr>
            <p:cNvPr id="3364" name="Google Shape;3364;p69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9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6" name="Google Shape;3366;p69"/>
          <p:cNvGrpSpPr/>
          <p:nvPr/>
        </p:nvGrpSpPr>
        <p:grpSpPr>
          <a:xfrm>
            <a:off x="4914170" y="1941589"/>
            <a:ext cx="387661" cy="387661"/>
            <a:chOff x="1379798" y="1723250"/>
            <a:chExt cx="397887" cy="397887"/>
          </a:xfrm>
        </p:grpSpPr>
        <p:sp>
          <p:nvSpPr>
            <p:cNvPr id="3367" name="Google Shape;3367;p69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9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9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9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1" name="Google Shape;3371;p69"/>
          <p:cNvGrpSpPr/>
          <p:nvPr/>
        </p:nvGrpSpPr>
        <p:grpSpPr>
          <a:xfrm>
            <a:off x="3846521" y="1941589"/>
            <a:ext cx="387641" cy="387661"/>
            <a:chOff x="864491" y="1723250"/>
            <a:chExt cx="397866" cy="397887"/>
          </a:xfrm>
        </p:grpSpPr>
        <p:sp>
          <p:nvSpPr>
            <p:cNvPr id="3372" name="Google Shape;3372;p69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9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9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5" name="Google Shape;3375;p69"/>
          <p:cNvSpPr/>
          <p:nvPr/>
        </p:nvSpPr>
        <p:spPr>
          <a:xfrm>
            <a:off x="5985577" y="1976847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6" name="Google Shape;3376;p69"/>
          <p:cNvSpPr/>
          <p:nvPr/>
        </p:nvSpPr>
        <p:spPr>
          <a:xfrm>
            <a:off x="7464819" y="351790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69"/>
          <p:cNvSpPr/>
          <p:nvPr/>
        </p:nvSpPr>
        <p:spPr>
          <a:xfrm>
            <a:off x="549048" y="1941609"/>
            <a:ext cx="1330237" cy="826366"/>
          </a:xfrm>
          <a:custGeom>
            <a:avLst/>
            <a:gdLst/>
            <a:ahLst/>
            <a:cxnLst/>
            <a:rect l="l" t="t" r="r" b="b"/>
            <a:pathLst>
              <a:path w="21524" h="13370" extrusionOk="0">
                <a:moveTo>
                  <a:pt x="1191" y="0"/>
                </a:moveTo>
                <a:lnTo>
                  <a:pt x="1592" y="1128"/>
                </a:lnTo>
                <a:cubicBezTo>
                  <a:pt x="1592" y="1128"/>
                  <a:pt x="822" y="993"/>
                  <a:pt x="378" y="993"/>
                </a:cubicBezTo>
                <a:cubicBezTo>
                  <a:pt x="144" y="993"/>
                  <a:pt x="1" y="1030"/>
                  <a:pt x="106" y="1144"/>
                </a:cubicBezTo>
                <a:cubicBezTo>
                  <a:pt x="116" y="1130"/>
                  <a:pt x="126" y="1124"/>
                  <a:pt x="136" y="1124"/>
                </a:cubicBezTo>
                <a:cubicBezTo>
                  <a:pt x="294" y="1124"/>
                  <a:pt x="388" y="2792"/>
                  <a:pt x="545" y="2792"/>
                </a:cubicBezTo>
                <a:cubicBezTo>
                  <a:pt x="555" y="2792"/>
                  <a:pt x="566" y="2785"/>
                  <a:pt x="576" y="2770"/>
                </a:cubicBezTo>
                <a:cubicBezTo>
                  <a:pt x="678" y="3305"/>
                  <a:pt x="2090" y="2829"/>
                  <a:pt x="2191" y="3364"/>
                </a:cubicBezTo>
                <a:cubicBezTo>
                  <a:pt x="2220" y="3349"/>
                  <a:pt x="2247" y="3343"/>
                  <a:pt x="2274" y="3343"/>
                </a:cubicBezTo>
                <a:cubicBezTo>
                  <a:pt x="2390" y="3343"/>
                  <a:pt x="2486" y="3459"/>
                  <a:pt x="2549" y="3459"/>
                </a:cubicBezTo>
                <a:cubicBezTo>
                  <a:pt x="2575" y="3459"/>
                  <a:pt x="2595" y="3440"/>
                  <a:pt x="2608" y="3385"/>
                </a:cubicBezTo>
                <a:cubicBezTo>
                  <a:pt x="3079" y="3524"/>
                  <a:pt x="3528" y="3305"/>
                  <a:pt x="3651" y="3738"/>
                </a:cubicBezTo>
                <a:cubicBezTo>
                  <a:pt x="3653" y="3711"/>
                  <a:pt x="3654" y="3699"/>
                  <a:pt x="3655" y="3699"/>
                </a:cubicBezTo>
                <a:cubicBezTo>
                  <a:pt x="3664" y="3699"/>
                  <a:pt x="3664" y="4442"/>
                  <a:pt x="3744" y="4442"/>
                </a:cubicBezTo>
                <a:cubicBezTo>
                  <a:pt x="3753" y="4442"/>
                  <a:pt x="3763" y="4433"/>
                  <a:pt x="3774" y="4412"/>
                </a:cubicBezTo>
                <a:cubicBezTo>
                  <a:pt x="3783" y="4453"/>
                  <a:pt x="3794" y="4471"/>
                  <a:pt x="3806" y="4471"/>
                </a:cubicBezTo>
                <a:cubicBezTo>
                  <a:pt x="3879" y="4471"/>
                  <a:pt x="4004" y="3836"/>
                  <a:pt x="4216" y="3836"/>
                </a:cubicBezTo>
                <a:cubicBezTo>
                  <a:pt x="4234" y="3836"/>
                  <a:pt x="4252" y="3841"/>
                  <a:pt x="4271" y="3850"/>
                </a:cubicBezTo>
                <a:cubicBezTo>
                  <a:pt x="4582" y="4016"/>
                  <a:pt x="4886" y="4203"/>
                  <a:pt x="5116" y="4476"/>
                </a:cubicBezTo>
                <a:cubicBezTo>
                  <a:pt x="5469" y="4882"/>
                  <a:pt x="5694" y="5364"/>
                  <a:pt x="5817" y="5893"/>
                </a:cubicBezTo>
                <a:cubicBezTo>
                  <a:pt x="6582" y="5936"/>
                  <a:pt x="7378" y="6059"/>
                  <a:pt x="8143" y="6102"/>
                </a:cubicBezTo>
                <a:cubicBezTo>
                  <a:pt x="8255" y="6262"/>
                  <a:pt x="8272" y="6481"/>
                  <a:pt x="8154" y="6631"/>
                </a:cubicBezTo>
                <a:cubicBezTo>
                  <a:pt x="8305" y="6575"/>
                  <a:pt x="8466" y="6548"/>
                  <a:pt x="8628" y="6548"/>
                </a:cubicBezTo>
                <a:cubicBezTo>
                  <a:pt x="9020" y="6548"/>
                  <a:pt x="9416" y="6707"/>
                  <a:pt x="9689" y="6995"/>
                </a:cubicBezTo>
                <a:cubicBezTo>
                  <a:pt x="9865" y="7182"/>
                  <a:pt x="10015" y="7433"/>
                  <a:pt x="10266" y="7492"/>
                </a:cubicBezTo>
                <a:cubicBezTo>
                  <a:pt x="10127" y="7514"/>
                  <a:pt x="10020" y="7690"/>
                  <a:pt x="9881" y="7711"/>
                </a:cubicBezTo>
                <a:cubicBezTo>
                  <a:pt x="10395" y="7802"/>
                  <a:pt x="10903" y="7893"/>
                  <a:pt x="11411" y="7979"/>
                </a:cubicBezTo>
                <a:cubicBezTo>
                  <a:pt x="11207" y="8075"/>
                  <a:pt x="11117" y="8193"/>
                  <a:pt x="10945" y="8348"/>
                </a:cubicBezTo>
                <a:cubicBezTo>
                  <a:pt x="10960" y="8347"/>
                  <a:pt x="10975" y="8347"/>
                  <a:pt x="10990" y="8347"/>
                </a:cubicBezTo>
                <a:cubicBezTo>
                  <a:pt x="11483" y="8347"/>
                  <a:pt x="11968" y="8607"/>
                  <a:pt x="12191" y="9048"/>
                </a:cubicBezTo>
                <a:cubicBezTo>
                  <a:pt x="12213" y="9036"/>
                  <a:pt x="12235" y="9031"/>
                  <a:pt x="12258" y="9031"/>
                </a:cubicBezTo>
                <a:cubicBezTo>
                  <a:pt x="12495" y="9031"/>
                  <a:pt x="12810" y="9626"/>
                  <a:pt x="12826" y="9626"/>
                </a:cubicBezTo>
                <a:cubicBezTo>
                  <a:pt x="12829" y="9626"/>
                  <a:pt x="12823" y="9608"/>
                  <a:pt x="12806" y="9567"/>
                </a:cubicBezTo>
                <a:lnTo>
                  <a:pt x="12806" y="9567"/>
                </a:lnTo>
                <a:cubicBezTo>
                  <a:pt x="12886" y="9650"/>
                  <a:pt x="12958" y="9682"/>
                  <a:pt x="13026" y="9682"/>
                </a:cubicBezTo>
                <a:cubicBezTo>
                  <a:pt x="13239" y="9682"/>
                  <a:pt x="13411" y="9372"/>
                  <a:pt x="13624" y="9372"/>
                </a:cubicBezTo>
                <a:cubicBezTo>
                  <a:pt x="13692" y="9372"/>
                  <a:pt x="13765" y="9404"/>
                  <a:pt x="13844" y="9487"/>
                </a:cubicBezTo>
                <a:cubicBezTo>
                  <a:pt x="13841" y="9467"/>
                  <a:pt x="13840" y="9458"/>
                  <a:pt x="13842" y="9458"/>
                </a:cubicBezTo>
                <a:lnTo>
                  <a:pt x="13842" y="9458"/>
                </a:lnTo>
                <a:cubicBezTo>
                  <a:pt x="13858" y="9458"/>
                  <a:pt x="14075" y="10276"/>
                  <a:pt x="14092" y="10276"/>
                </a:cubicBezTo>
                <a:cubicBezTo>
                  <a:pt x="14094" y="10276"/>
                  <a:pt x="14093" y="10267"/>
                  <a:pt x="14090" y="10246"/>
                </a:cubicBezTo>
                <a:lnTo>
                  <a:pt x="14090" y="10246"/>
                </a:lnTo>
                <a:cubicBezTo>
                  <a:pt x="14227" y="10391"/>
                  <a:pt x="14332" y="10433"/>
                  <a:pt x="14412" y="10433"/>
                </a:cubicBezTo>
                <a:cubicBezTo>
                  <a:pt x="14524" y="10433"/>
                  <a:pt x="14589" y="10350"/>
                  <a:pt x="14629" y="10350"/>
                </a:cubicBezTo>
                <a:cubicBezTo>
                  <a:pt x="14665" y="10350"/>
                  <a:pt x="14683" y="10414"/>
                  <a:pt x="14699" y="10658"/>
                </a:cubicBezTo>
                <a:lnTo>
                  <a:pt x="14699" y="10658"/>
                </a:lnTo>
                <a:cubicBezTo>
                  <a:pt x="14690" y="10518"/>
                  <a:pt x="14673" y="10470"/>
                  <a:pt x="14658" y="10470"/>
                </a:cubicBezTo>
                <a:cubicBezTo>
                  <a:pt x="14627" y="10470"/>
                  <a:pt x="14609" y="10703"/>
                  <a:pt x="14712" y="10703"/>
                </a:cubicBezTo>
                <a:cubicBezTo>
                  <a:pt x="14750" y="10703"/>
                  <a:pt x="14804" y="10671"/>
                  <a:pt x="14881" y="10583"/>
                </a:cubicBezTo>
                <a:cubicBezTo>
                  <a:pt x="14935" y="10941"/>
                  <a:pt x="15133" y="10760"/>
                  <a:pt x="15181" y="11113"/>
                </a:cubicBezTo>
                <a:cubicBezTo>
                  <a:pt x="15603" y="11300"/>
                  <a:pt x="16026" y="11225"/>
                  <a:pt x="16304" y="11594"/>
                </a:cubicBezTo>
                <a:cubicBezTo>
                  <a:pt x="16495" y="11576"/>
                  <a:pt x="16909" y="11299"/>
                  <a:pt x="17138" y="11299"/>
                </a:cubicBezTo>
                <a:cubicBezTo>
                  <a:pt x="17184" y="11299"/>
                  <a:pt x="17223" y="11310"/>
                  <a:pt x="17250" y="11337"/>
                </a:cubicBezTo>
                <a:cubicBezTo>
                  <a:pt x="17421" y="11498"/>
                  <a:pt x="17625" y="11653"/>
                  <a:pt x="17614" y="11883"/>
                </a:cubicBezTo>
                <a:cubicBezTo>
                  <a:pt x="17924" y="11915"/>
                  <a:pt x="17609" y="12332"/>
                  <a:pt x="17924" y="12359"/>
                </a:cubicBezTo>
                <a:cubicBezTo>
                  <a:pt x="17956" y="12428"/>
                  <a:pt x="18395" y="13193"/>
                  <a:pt x="18427" y="13262"/>
                </a:cubicBezTo>
                <a:lnTo>
                  <a:pt x="19801" y="13369"/>
                </a:lnTo>
                <a:cubicBezTo>
                  <a:pt x="19828" y="13198"/>
                  <a:pt x="21496" y="11813"/>
                  <a:pt x="21523" y="11647"/>
                </a:cubicBezTo>
                <a:lnTo>
                  <a:pt x="21523" y="11647"/>
                </a:lnTo>
                <a:cubicBezTo>
                  <a:pt x="21341" y="11717"/>
                  <a:pt x="21160" y="11792"/>
                  <a:pt x="20978" y="11867"/>
                </a:cubicBezTo>
                <a:cubicBezTo>
                  <a:pt x="21143" y="11599"/>
                  <a:pt x="21090" y="11246"/>
                  <a:pt x="21261" y="10979"/>
                </a:cubicBezTo>
                <a:lnTo>
                  <a:pt x="21261" y="10979"/>
                </a:lnTo>
                <a:cubicBezTo>
                  <a:pt x="20614" y="11257"/>
                  <a:pt x="20026" y="11653"/>
                  <a:pt x="19528" y="12145"/>
                </a:cubicBezTo>
                <a:cubicBezTo>
                  <a:pt x="19635" y="12016"/>
                  <a:pt x="19422" y="11728"/>
                  <a:pt x="19422" y="11728"/>
                </a:cubicBezTo>
                <a:cubicBezTo>
                  <a:pt x="19422" y="11728"/>
                  <a:pt x="19159" y="11754"/>
                  <a:pt x="19106" y="11867"/>
                </a:cubicBezTo>
                <a:cubicBezTo>
                  <a:pt x="19149" y="11578"/>
                  <a:pt x="19165" y="11203"/>
                  <a:pt x="19218" y="10947"/>
                </a:cubicBezTo>
                <a:lnTo>
                  <a:pt x="19218" y="10947"/>
                </a:lnTo>
                <a:cubicBezTo>
                  <a:pt x="18967" y="11145"/>
                  <a:pt x="18694" y="11257"/>
                  <a:pt x="18443" y="11455"/>
                </a:cubicBezTo>
                <a:cubicBezTo>
                  <a:pt x="18651" y="10968"/>
                  <a:pt x="18566" y="10369"/>
                  <a:pt x="18229" y="9963"/>
                </a:cubicBezTo>
                <a:cubicBezTo>
                  <a:pt x="18170" y="10364"/>
                  <a:pt x="17887" y="10572"/>
                  <a:pt x="17507" y="10722"/>
                </a:cubicBezTo>
                <a:cubicBezTo>
                  <a:pt x="17325" y="10401"/>
                  <a:pt x="17331" y="9990"/>
                  <a:pt x="17518" y="9669"/>
                </a:cubicBezTo>
                <a:lnTo>
                  <a:pt x="17518" y="9669"/>
                </a:lnTo>
                <a:cubicBezTo>
                  <a:pt x="17149" y="9834"/>
                  <a:pt x="16737" y="10022"/>
                  <a:pt x="16368" y="10187"/>
                </a:cubicBezTo>
                <a:cubicBezTo>
                  <a:pt x="16363" y="9781"/>
                  <a:pt x="16523" y="9284"/>
                  <a:pt x="16812" y="9000"/>
                </a:cubicBezTo>
                <a:cubicBezTo>
                  <a:pt x="16790" y="8999"/>
                  <a:pt x="16769" y="8999"/>
                  <a:pt x="16747" y="8999"/>
                </a:cubicBezTo>
                <a:cubicBezTo>
                  <a:pt x="16337" y="8999"/>
                  <a:pt x="15859" y="9144"/>
                  <a:pt x="15742" y="9530"/>
                </a:cubicBezTo>
                <a:cubicBezTo>
                  <a:pt x="15742" y="9252"/>
                  <a:pt x="15737" y="8973"/>
                  <a:pt x="15732" y="8695"/>
                </a:cubicBezTo>
                <a:cubicBezTo>
                  <a:pt x="15582" y="8792"/>
                  <a:pt x="15437" y="8883"/>
                  <a:pt x="15288" y="8973"/>
                </a:cubicBezTo>
                <a:cubicBezTo>
                  <a:pt x="15224" y="8626"/>
                  <a:pt x="15079" y="8075"/>
                  <a:pt x="15010" y="7727"/>
                </a:cubicBezTo>
                <a:cubicBezTo>
                  <a:pt x="14716" y="8048"/>
                  <a:pt x="14421" y="8364"/>
                  <a:pt x="14127" y="8679"/>
                </a:cubicBezTo>
                <a:cubicBezTo>
                  <a:pt x="14117" y="8476"/>
                  <a:pt x="14111" y="8273"/>
                  <a:pt x="14106" y="8070"/>
                </a:cubicBezTo>
                <a:cubicBezTo>
                  <a:pt x="14073" y="8082"/>
                  <a:pt x="14036" y="8086"/>
                  <a:pt x="13997" y="8086"/>
                </a:cubicBezTo>
                <a:cubicBezTo>
                  <a:pt x="13864" y="8086"/>
                  <a:pt x="13699" y="8035"/>
                  <a:pt x="13562" y="8035"/>
                </a:cubicBezTo>
                <a:cubicBezTo>
                  <a:pt x="13519" y="8035"/>
                  <a:pt x="13479" y="8040"/>
                  <a:pt x="13443" y="8054"/>
                </a:cubicBezTo>
                <a:cubicBezTo>
                  <a:pt x="13790" y="7706"/>
                  <a:pt x="14127" y="7064"/>
                  <a:pt x="14143" y="6578"/>
                </a:cubicBezTo>
                <a:lnTo>
                  <a:pt x="14143" y="6578"/>
                </a:lnTo>
                <a:cubicBezTo>
                  <a:pt x="13796" y="6631"/>
                  <a:pt x="13496" y="6856"/>
                  <a:pt x="13272" y="7129"/>
                </a:cubicBezTo>
                <a:cubicBezTo>
                  <a:pt x="13052" y="7407"/>
                  <a:pt x="12828" y="7444"/>
                  <a:pt x="12678" y="7765"/>
                </a:cubicBezTo>
                <a:lnTo>
                  <a:pt x="12748" y="7016"/>
                </a:lnTo>
                <a:lnTo>
                  <a:pt x="12748" y="7016"/>
                </a:lnTo>
                <a:cubicBezTo>
                  <a:pt x="12475" y="7112"/>
                  <a:pt x="12202" y="7209"/>
                  <a:pt x="11929" y="7305"/>
                </a:cubicBezTo>
                <a:cubicBezTo>
                  <a:pt x="11956" y="6979"/>
                  <a:pt x="12229" y="6615"/>
                  <a:pt x="12496" y="6428"/>
                </a:cubicBezTo>
                <a:cubicBezTo>
                  <a:pt x="12411" y="6420"/>
                  <a:pt x="12325" y="6416"/>
                  <a:pt x="12239" y="6416"/>
                </a:cubicBezTo>
                <a:cubicBezTo>
                  <a:pt x="11601" y="6416"/>
                  <a:pt x="10957" y="6632"/>
                  <a:pt x="10608" y="7155"/>
                </a:cubicBezTo>
                <a:cubicBezTo>
                  <a:pt x="10897" y="6679"/>
                  <a:pt x="11015" y="6107"/>
                  <a:pt x="10940" y="5556"/>
                </a:cubicBezTo>
                <a:lnTo>
                  <a:pt x="10940" y="5556"/>
                </a:lnTo>
                <a:cubicBezTo>
                  <a:pt x="10635" y="5893"/>
                  <a:pt x="10293" y="6016"/>
                  <a:pt x="9908" y="6252"/>
                </a:cubicBezTo>
                <a:cubicBezTo>
                  <a:pt x="9967" y="6016"/>
                  <a:pt x="10031" y="5588"/>
                  <a:pt x="10090" y="5321"/>
                </a:cubicBezTo>
                <a:lnTo>
                  <a:pt x="10090" y="5321"/>
                </a:lnTo>
                <a:cubicBezTo>
                  <a:pt x="10036" y="5449"/>
                  <a:pt x="9897" y="5535"/>
                  <a:pt x="9753" y="5556"/>
                </a:cubicBezTo>
                <a:cubicBezTo>
                  <a:pt x="9722" y="5560"/>
                  <a:pt x="9690" y="5562"/>
                  <a:pt x="9659" y="5562"/>
                </a:cubicBezTo>
                <a:cubicBezTo>
                  <a:pt x="9524" y="5562"/>
                  <a:pt x="9390" y="5530"/>
                  <a:pt x="9256" y="5508"/>
                </a:cubicBezTo>
                <a:cubicBezTo>
                  <a:pt x="9129" y="5483"/>
                  <a:pt x="8969" y="5381"/>
                  <a:pt x="8837" y="5381"/>
                </a:cubicBezTo>
                <a:cubicBezTo>
                  <a:pt x="8801" y="5381"/>
                  <a:pt x="8767" y="5388"/>
                  <a:pt x="8737" y="5407"/>
                </a:cubicBezTo>
                <a:cubicBezTo>
                  <a:pt x="8929" y="5150"/>
                  <a:pt x="9116" y="4899"/>
                  <a:pt x="9309" y="4642"/>
                </a:cubicBezTo>
                <a:cubicBezTo>
                  <a:pt x="9254" y="4636"/>
                  <a:pt x="9199" y="4633"/>
                  <a:pt x="9144" y="4633"/>
                </a:cubicBezTo>
                <a:cubicBezTo>
                  <a:pt x="8638" y="4633"/>
                  <a:pt x="8129" y="4875"/>
                  <a:pt x="7951" y="5342"/>
                </a:cubicBezTo>
                <a:cubicBezTo>
                  <a:pt x="7935" y="4995"/>
                  <a:pt x="7924" y="4653"/>
                  <a:pt x="7908" y="4310"/>
                </a:cubicBezTo>
                <a:cubicBezTo>
                  <a:pt x="7908" y="4717"/>
                  <a:pt x="7657" y="5005"/>
                  <a:pt x="7277" y="5177"/>
                </a:cubicBezTo>
                <a:cubicBezTo>
                  <a:pt x="7432" y="4556"/>
                  <a:pt x="7587" y="3936"/>
                  <a:pt x="7742" y="3316"/>
                </a:cubicBezTo>
                <a:lnTo>
                  <a:pt x="7742" y="3316"/>
                </a:lnTo>
                <a:cubicBezTo>
                  <a:pt x="7352" y="3353"/>
                  <a:pt x="7111" y="3743"/>
                  <a:pt x="6929" y="4096"/>
                </a:cubicBezTo>
                <a:cubicBezTo>
                  <a:pt x="6785" y="4374"/>
                  <a:pt x="6635" y="4658"/>
                  <a:pt x="6491" y="4936"/>
                </a:cubicBezTo>
                <a:cubicBezTo>
                  <a:pt x="6550" y="4615"/>
                  <a:pt x="6507" y="4284"/>
                  <a:pt x="6378" y="3984"/>
                </a:cubicBezTo>
                <a:cubicBezTo>
                  <a:pt x="6314" y="4316"/>
                  <a:pt x="6116" y="4401"/>
                  <a:pt x="5844" y="4599"/>
                </a:cubicBezTo>
                <a:cubicBezTo>
                  <a:pt x="5785" y="4166"/>
                  <a:pt x="5886" y="3706"/>
                  <a:pt x="6127" y="3337"/>
                </a:cubicBezTo>
                <a:cubicBezTo>
                  <a:pt x="5875" y="3277"/>
                  <a:pt x="5636" y="3209"/>
                  <a:pt x="5411" y="3209"/>
                </a:cubicBezTo>
                <a:cubicBezTo>
                  <a:pt x="5215" y="3209"/>
                  <a:pt x="5031" y="3260"/>
                  <a:pt x="4860" y="3412"/>
                </a:cubicBezTo>
                <a:cubicBezTo>
                  <a:pt x="4945" y="3102"/>
                  <a:pt x="5031" y="2792"/>
                  <a:pt x="5111" y="2481"/>
                </a:cubicBezTo>
                <a:lnTo>
                  <a:pt x="5111" y="2481"/>
                </a:lnTo>
                <a:cubicBezTo>
                  <a:pt x="4758" y="2546"/>
                  <a:pt x="4421" y="2733"/>
                  <a:pt x="4186" y="3011"/>
                </a:cubicBezTo>
                <a:cubicBezTo>
                  <a:pt x="4132" y="2808"/>
                  <a:pt x="4079" y="2599"/>
                  <a:pt x="4020" y="2396"/>
                </a:cubicBezTo>
                <a:cubicBezTo>
                  <a:pt x="3758" y="2546"/>
                  <a:pt x="3394" y="2497"/>
                  <a:pt x="3127" y="2647"/>
                </a:cubicBezTo>
                <a:cubicBezTo>
                  <a:pt x="3031" y="2481"/>
                  <a:pt x="3025" y="2262"/>
                  <a:pt x="3111" y="2091"/>
                </a:cubicBezTo>
                <a:cubicBezTo>
                  <a:pt x="3197" y="1915"/>
                  <a:pt x="3373" y="1792"/>
                  <a:pt x="3566" y="1759"/>
                </a:cubicBezTo>
                <a:cubicBezTo>
                  <a:pt x="3396" y="1732"/>
                  <a:pt x="3225" y="1714"/>
                  <a:pt x="3058" y="1714"/>
                </a:cubicBezTo>
                <a:cubicBezTo>
                  <a:pt x="2728" y="1714"/>
                  <a:pt x="2414" y="1786"/>
                  <a:pt x="2159" y="2005"/>
                </a:cubicBezTo>
                <a:cubicBezTo>
                  <a:pt x="2277" y="1519"/>
                  <a:pt x="2400" y="1032"/>
                  <a:pt x="2523" y="546"/>
                </a:cubicBezTo>
                <a:lnTo>
                  <a:pt x="2523" y="546"/>
                </a:lnTo>
                <a:cubicBezTo>
                  <a:pt x="2320" y="642"/>
                  <a:pt x="2111" y="738"/>
                  <a:pt x="1908" y="840"/>
                </a:cubicBezTo>
                <a:cubicBezTo>
                  <a:pt x="1892" y="567"/>
                  <a:pt x="1191" y="0"/>
                  <a:pt x="11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ECFBFB-4761-0B95-9DDF-5C8CAA474165}"/>
              </a:ext>
            </a:extLst>
          </p:cNvPr>
          <p:cNvSpPr txBox="1"/>
          <p:nvPr/>
        </p:nvSpPr>
        <p:spPr>
          <a:xfrm>
            <a:off x="569843" y="242957"/>
            <a:ext cx="844605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1/2" tubing: https://www.amazon.com/gp/product/B000WU5GGQ/</a:t>
            </a:r>
          </a:p>
          <a:p>
            <a:r>
              <a:rPr lang="en-US" dirty="0"/>
              <a:t>1/4" drip line: https://www.amazon.com/gp/product/B00EAIPKMG/</a:t>
            </a:r>
          </a:p>
          <a:p>
            <a:r>
              <a:rPr lang="en-US" dirty="0"/>
              <a:t>1/4" barbed fittings: https://www.amazon.com/gp/product/B0049C911O</a:t>
            </a:r>
          </a:p>
          <a:p>
            <a:r>
              <a:rPr lang="en-US" dirty="0"/>
              <a:t>1/4" regular line: https://www.amazon.com/gp/product/B0049PJMYC</a:t>
            </a:r>
          </a:p>
          <a:p>
            <a:r>
              <a:rPr lang="en-US" dirty="0"/>
              <a:t>1/2" tubing adapter: https://amzn.to/3P98qoY</a:t>
            </a:r>
          </a:p>
          <a:p>
            <a:r>
              <a:rPr lang="en-US" dirty="0"/>
              <a:t>Emitters: https://amzn.to/3JbeoBS</a:t>
            </a:r>
          </a:p>
          <a:p>
            <a:r>
              <a:rPr lang="en-US" dirty="0"/>
              <a:t>4-Relay Board:</a:t>
            </a:r>
          </a:p>
          <a:p>
            <a:r>
              <a:rPr lang="en-US" dirty="0"/>
              <a:t>https://usa.banggood.com/AC-or-DC-Power-Supply-ESP8266-WIFI-Four-way-Relay-Module-ESP-12F-Development-Board-Secondary-Development-p-1794113.html?cur_warehouse=CN</a:t>
            </a:r>
          </a:p>
          <a:p>
            <a:endParaRPr lang="en-US" dirty="0"/>
          </a:p>
          <a:p>
            <a:r>
              <a:rPr lang="en-US" dirty="0"/>
              <a:t>butane torch: https://amzn.to/43AUkAZ</a:t>
            </a:r>
          </a:p>
          <a:p>
            <a:endParaRPr lang="en-US" dirty="0"/>
          </a:p>
          <a:p>
            <a:r>
              <a:rPr lang="en-US" dirty="0" err="1"/>
              <a:t>wyze</a:t>
            </a:r>
            <a:r>
              <a:rPr lang="en-US" dirty="0"/>
              <a:t> plug flash guide:</a:t>
            </a:r>
          </a:p>
          <a:p>
            <a:r>
              <a:rPr lang="en-US" dirty="0"/>
              <a:t>https://digiblur.com/2021/03/27/how-to-flash-the-wyze-outdoor-plug-esphome-or-tasmota-local-control/</a:t>
            </a:r>
          </a:p>
          <a:p>
            <a:endParaRPr lang="en-US" dirty="0"/>
          </a:p>
          <a:p>
            <a:r>
              <a:rPr lang="en-US" dirty="0" err="1"/>
              <a:t>wyze</a:t>
            </a:r>
            <a:r>
              <a:rPr lang="en-US" dirty="0"/>
              <a:t> plug link: </a:t>
            </a:r>
            <a:r>
              <a:rPr lang="en-US" dirty="0">
                <a:hlinkClick r:id="rId2"/>
              </a:rPr>
              <a:t>https://amzn.to/3VzOxHW</a:t>
            </a:r>
            <a:endParaRPr lang="en-US" dirty="0"/>
          </a:p>
          <a:p>
            <a:r>
              <a:rPr lang="en-US" dirty="0"/>
              <a:t>T-post sprinkler: https://www.lowes.com/pd/Yardsmith-T-Post-Sprinkler/1003050568</a:t>
            </a:r>
          </a:p>
        </p:txBody>
      </p:sp>
    </p:spTree>
    <p:extLst>
      <p:ext uri="{BB962C8B-B14F-4D97-AF65-F5344CB8AC3E}">
        <p14:creationId xmlns:p14="http://schemas.microsoft.com/office/powerpoint/2010/main" val="412928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9"/>
          <p:cNvSpPr/>
          <p:nvPr/>
        </p:nvSpPr>
        <p:spPr>
          <a:xfrm>
            <a:off x="1353194" y="263922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9"/>
          <p:cNvSpPr txBox="1">
            <a:spLocks noGrp="1"/>
          </p:cNvSpPr>
          <p:nvPr>
            <p:ph type="title"/>
          </p:nvPr>
        </p:nvSpPr>
        <p:spPr>
          <a:xfrm>
            <a:off x="741835" y="2445942"/>
            <a:ext cx="52785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Why waste time doing this? </a:t>
            </a:r>
            <a:endParaRPr dirty="0"/>
          </a:p>
        </p:txBody>
      </p:sp>
      <p:sp>
        <p:nvSpPr>
          <p:cNvPr id="1066" name="Google Shape;1066;p39"/>
          <p:cNvSpPr txBox="1">
            <a:spLocks noGrp="1"/>
          </p:cNvSpPr>
          <p:nvPr>
            <p:ph type="title" idx="2"/>
          </p:nvPr>
        </p:nvSpPr>
        <p:spPr>
          <a:xfrm>
            <a:off x="839057" y="567518"/>
            <a:ext cx="1497600" cy="14976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067" name="Google Shape;1067;p39"/>
          <p:cNvSpPr txBox="1">
            <a:spLocks noGrp="1"/>
          </p:cNvSpPr>
          <p:nvPr>
            <p:ph type="subTitle" idx="1"/>
          </p:nvPr>
        </p:nvSpPr>
        <p:spPr>
          <a:xfrm>
            <a:off x="453636" y="4351835"/>
            <a:ext cx="6291046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Making stuff grow just means more work to do later, doesn’t it?</a:t>
            </a:r>
            <a:endParaRPr dirty="0"/>
          </a:p>
        </p:txBody>
      </p:sp>
      <p:sp>
        <p:nvSpPr>
          <p:cNvPr id="1068" name="Google Shape;1068;p39"/>
          <p:cNvSpPr/>
          <p:nvPr/>
        </p:nvSpPr>
        <p:spPr>
          <a:xfrm>
            <a:off x="5336957" y="359455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9" name="Google Shape;1069;p39"/>
          <p:cNvGrpSpPr/>
          <p:nvPr/>
        </p:nvGrpSpPr>
        <p:grpSpPr>
          <a:xfrm>
            <a:off x="4142998" y="139319"/>
            <a:ext cx="3565004" cy="2541398"/>
            <a:chOff x="7487923" y="161944"/>
            <a:chExt cx="3565004" cy="2541398"/>
          </a:xfrm>
        </p:grpSpPr>
        <p:grpSp>
          <p:nvGrpSpPr>
            <p:cNvPr id="1070" name="Google Shape;1070;p39"/>
            <p:cNvGrpSpPr/>
            <p:nvPr/>
          </p:nvGrpSpPr>
          <p:grpSpPr>
            <a:xfrm>
              <a:off x="8922799" y="907465"/>
              <a:ext cx="740015" cy="994277"/>
              <a:chOff x="8922799" y="907465"/>
              <a:chExt cx="740015" cy="994277"/>
            </a:xfrm>
          </p:grpSpPr>
          <p:sp>
            <p:nvSpPr>
              <p:cNvPr id="1071" name="Google Shape;1071;p39"/>
              <p:cNvSpPr/>
              <p:nvPr/>
            </p:nvSpPr>
            <p:spPr>
              <a:xfrm>
                <a:off x="8926784" y="1045791"/>
                <a:ext cx="343253" cy="846464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4461" extrusionOk="0">
                    <a:moveTo>
                      <a:pt x="1691" y="0"/>
                    </a:moveTo>
                    <a:lnTo>
                      <a:pt x="1" y="4391"/>
                    </a:lnTo>
                    <a:lnTo>
                      <a:pt x="119" y="4460"/>
                    </a:lnTo>
                    <a:lnTo>
                      <a:pt x="1808" y="65"/>
                    </a:lnTo>
                    <a:lnTo>
                      <a:pt x="1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9"/>
              <p:cNvSpPr/>
              <p:nvPr/>
            </p:nvSpPr>
            <p:spPr>
              <a:xfrm>
                <a:off x="8961318" y="933460"/>
                <a:ext cx="700358" cy="962779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5074" extrusionOk="0">
                    <a:moveTo>
                      <a:pt x="1918" y="549"/>
                    </a:moveTo>
                    <a:cubicBezTo>
                      <a:pt x="1939" y="549"/>
                      <a:pt x="1953" y="560"/>
                      <a:pt x="1953" y="560"/>
                    </a:cubicBezTo>
                    <a:lnTo>
                      <a:pt x="3530" y="2849"/>
                    </a:lnTo>
                    <a:cubicBezTo>
                      <a:pt x="3541" y="2865"/>
                      <a:pt x="3541" y="2876"/>
                      <a:pt x="3541" y="2892"/>
                    </a:cubicBezTo>
                    <a:cubicBezTo>
                      <a:pt x="3536" y="2935"/>
                      <a:pt x="3509" y="2978"/>
                      <a:pt x="3471" y="3004"/>
                    </a:cubicBezTo>
                    <a:lnTo>
                      <a:pt x="215" y="4881"/>
                    </a:lnTo>
                    <a:cubicBezTo>
                      <a:pt x="203" y="4889"/>
                      <a:pt x="193" y="4892"/>
                      <a:pt x="184" y="4892"/>
                    </a:cubicBezTo>
                    <a:cubicBezTo>
                      <a:pt x="154" y="4892"/>
                      <a:pt x="139" y="4856"/>
                      <a:pt x="156" y="4806"/>
                    </a:cubicBezTo>
                    <a:cubicBezTo>
                      <a:pt x="156" y="4806"/>
                      <a:pt x="156" y="4801"/>
                      <a:pt x="156" y="4801"/>
                    </a:cubicBezTo>
                    <a:lnTo>
                      <a:pt x="204" y="4673"/>
                    </a:lnTo>
                    <a:lnTo>
                      <a:pt x="215" y="4657"/>
                    </a:lnTo>
                    <a:lnTo>
                      <a:pt x="1733" y="689"/>
                    </a:lnTo>
                    <a:cubicBezTo>
                      <a:pt x="1749" y="651"/>
                      <a:pt x="1771" y="625"/>
                      <a:pt x="1792" y="614"/>
                    </a:cubicBezTo>
                    <a:lnTo>
                      <a:pt x="1824" y="598"/>
                    </a:lnTo>
                    <a:lnTo>
                      <a:pt x="1840" y="587"/>
                    </a:lnTo>
                    <a:lnTo>
                      <a:pt x="1862" y="576"/>
                    </a:lnTo>
                    <a:lnTo>
                      <a:pt x="1894" y="555"/>
                    </a:lnTo>
                    <a:cubicBezTo>
                      <a:pt x="1903" y="551"/>
                      <a:pt x="1911" y="549"/>
                      <a:pt x="1918" y="549"/>
                    </a:cubicBezTo>
                    <a:close/>
                    <a:moveTo>
                      <a:pt x="1933" y="0"/>
                    </a:moveTo>
                    <a:cubicBezTo>
                      <a:pt x="1918" y="0"/>
                      <a:pt x="1901" y="5"/>
                      <a:pt x="1883" y="15"/>
                    </a:cubicBezTo>
                    <a:lnTo>
                      <a:pt x="1808" y="58"/>
                    </a:lnTo>
                    <a:cubicBezTo>
                      <a:pt x="1744" y="95"/>
                      <a:pt x="1696" y="181"/>
                      <a:pt x="1696" y="250"/>
                    </a:cubicBezTo>
                    <a:lnTo>
                      <a:pt x="1696" y="635"/>
                    </a:lnTo>
                    <a:cubicBezTo>
                      <a:pt x="1696" y="657"/>
                      <a:pt x="1691" y="678"/>
                      <a:pt x="1691" y="678"/>
                    </a:cubicBezTo>
                    <a:lnTo>
                      <a:pt x="1" y="5074"/>
                    </a:lnTo>
                    <a:lnTo>
                      <a:pt x="3691" y="2945"/>
                    </a:lnTo>
                    <a:lnTo>
                      <a:pt x="2001" y="496"/>
                    </a:lnTo>
                    <a:cubicBezTo>
                      <a:pt x="2001" y="496"/>
                      <a:pt x="1995" y="486"/>
                      <a:pt x="1995" y="464"/>
                    </a:cubicBezTo>
                    <a:lnTo>
                      <a:pt x="1995" y="79"/>
                    </a:lnTo>
                    <a:cubicBezTo>
                      <a:pt x="1995" y="27"/>
                      <a:pt x="1969" y="0"/>
                      <a:pt x="19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9"/>
              <p:cNvSpPr/>
              <p:nvPr/>
            </p:nvSpPr>
            <p:spPr>
              <a:xfrm>
                <a:off x="8922799" y="907465"/>
                <a:ext cx="740015" cy="994277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5240" extrusionOk="0">
                    <a:moveTo>
                      <a:pt x="1931" y="24"/>
                    </a:moveTo>
                    <a:lnTo>
                      <a:pt x="2049" y="93"/>
                    </a:lnTo>
                    <a:lnTo>
                      <a:pt x="1974" y="136"/>
                    </a:lnTo>
                    <a:lnTo>
                      <a:pt x="1856" y="66"/>
                    </a:lnTo>
                    <a:lnTo>
                      <a:pt x="1931" y="24"/>
                    </a:lnTo>
                    <a:close/>
                    <a:moveTo>
                      <a:pt x="1712" y="318"/>
                    </a:moveTo>
                    <a:lnTo>
                      <a:pt x="1829" y="387"/>
                    </a:lnTo>
                    <a:lnTo>
                      <a:pt x="1829" y="772"/>
                    </a:lnTo>
                    <a:lnTo>
                      <a:pt x="1712" y="703"/>
                    </a:lnTo>
                    <a:lnTo>
                      <a:pt x="1712" y="318"/>
                    </a:lnTo>
                    <a:close/>
                    <a:moveTo>
                      <a:pt x="1712" y="729"/>
                    </a:moveTo>
                    <a:lnTo>
                      <a:pt x="1829" y="794"/>
                    </a:lnTo>
                    <a:lnTo>
                      <a:pt x="140" y="5189"/>
                    </a:lnTo>
                    <a:lnTo>
                      <a:pt x="22" y="5120"/>
                    </a:lnTo>
                    <a:lnTo>
                      <a:pt x="1712" y="729"/>
                    </a:lnTo>
                    <a:close/>
                    <a:moveTo>
                      <a:pt x="1983" y="0"/>
                    </a:moveTo>
                    <a:cubicBezTo>
                      <a:pt x="1961" y="0"/>
                      <a:pt x="1935" y="7"/>
                      <a:pt x="1910" y="24"/>
                    </a:cubicBezTo>
                    <a:cubicBezTo>
                      <a:pt x="1883" y="34"/>
                      <a:pt x="1856" y="50"/>
                      <a:pt x="1835" y="66"/>
                    </a:cubicBezTo>
                    <a:cubicBezTo>
                      <a:pt x="1760" y="109"/>
                      <a:pt x="1701" y="211"/>
                      <a:pt x="1701" y="302"/>
                    </a:cubicBezTo>
                    <a:lnTo>
                      <a:pt x="1701" y="687"/>
                    </a:lnTo>
                    <a:cubicBezTo>
                      <a:pt x="1701" y="692"/>
                      <a:pt x="1696" y="703"/>
                      <a:pt x="1696" y="713"/>
                    </a:cubicBezTo>
                    <a:cubicBezTo>
                      <a:pt x="1129" y="2179"/>
                      <a:pt x="567" y="3644"/>
                      <a:pt x="6" y="5109"/>
                    </a:cubicBezTo>
                    <a:cubicBezTo>
                      <a:pt x="1" y="5131"/>
                      <a:pt x="6" y="5152"/>
                      <a:pt x="27" y="5168"/>
                    </a:cubicBezTo>
                    <a:cubicBezTo>
                      <a:pt x="65" y="5189"/>
                      <a:pt x="107" y="5211"/>
                      <a:pt x="145" y="5232"/>
                    </a:cubicBezTo>
                    <a:cubicBezTo>
                      <a:pt x="154" y="5238"/>
                      <a:pt x="162" y="5239"/>
                      <a:pt x="169" y="5239"/>
                    </a:cubicBezTo>
                    <a:cubicBezTo>
                      <a:pt x="184" y="5239"/>
                      <a:pt x="193" y="5232"/>
                      <a:pt x="193" y="5232"/>
                    </a:cubicBezTo>
                    <a:cubicBezTo>
                      <a:pt x="1423" y="4521"/>
                      <a:pt x="2653" y="3815"/>
                      <a:pt x="3883" y="3104"/>
                    </a:cubicBezTo>
                    <a:cubicBezTo>
                      <a:pt x="3888" y="3099"/>
                      <a:pt x="3894" y="3093"/>
                      <a:pt x="3899" y="3082"/>
                    </a:cubicBezTo>
                    <a:lnTo>
                      <a:pt x="3888" y="3082"/>
                    </a:lnTo>
                    <a:lnTo>
                      <a:pt x="204" y="5211"/>
                    </a:lnTo>
                    <a:lnTo>
                      <a:pt x="1888" y="815"/>
                    </a:lnTo>
                    <a:cubicBezTo>
                      <a:pt x="1888" y="815"/>
                      <a:pt x="1899" y="794"/>
                      <a:pt x="1899" y="772"/>
                    </a:cubicBezTo>
                    <a:lnTo>
                      <a:pt x="1899" y="387"/>
                    </a:lnTo>
                    <a:cubicBezTo>
                      <a:pt x="1899" y="318"/>
                      <a:pt x="1947" y="232"/>
                      <a:pt x="2011" y="195"/>
                    </a:cubicBezTo>
                    <a:lnTo>
                      <a:pt x="2086" y="152"/>
                    </a:lnTo>
                    <a:cubicBezTo>
                      <a:pt x="2104" y="142"/>
                      <a:pt x="2120" y="137"/>
                      <a:pt x="2135" y="137"/>
                    </a:cubicBezTo>
                    <a:cubicBezTo>
                      <a:pt x="2170" y="137"/>
                      <a:pt x="2193" y="164"/>
                      <a:pt x="2193" y="216"/>
                    </a:cubicBezTo>
                    <a:lnTo>
                      <a:pt x="2193" y="580"/>
                    </a:lnTo>
                    <a:lnTo>
                      <a:pt x="2209" y="580"/>
                    </a:lnTo>
                    <a:lnTo>
                      <a:pt x="2209" y="195"/>
                    </a:lnTo>
                    <a:cubicBezTo>
                      <a:pt x="2209" y="141"/>
                      <a:pt x="2182" y="98"/>
                      <a:pt x="2150" y="82"/>
                    </a:cubicBezTo>
                    <a:cubicBezTo>
                      <a:pt x="2113" y="61"/>
                      <a:pt x="2075" y="34"/>
                      <a:pt x="2033" y="13"/>
                    </a:cubicBezTo>
                    <a:cubicBezTo>
                      <a:pt x="2020" y="5"/>
                      <a:pt x="2003" y="0"/>
                      <a:pt x="1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 </a:t>
                </a:r>
                <a:endParaRPr/>
              </a:p>
            </p:txBody>
          </p:sp>
          <p:sp>
            <p:nvSpPr>
              <p:cNvPr id="1074" name="Google Shape;1074;p39"/>
              <p:cNvSpPr/>
              <p:nvPr/>
            </p:nvSpPr>
            <p:spPr>
              <a:xfrm>
                <a:off x="8987693" y="1037632"/>
                <a:ext cx="645521" cy="82388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342" extrusionOk="0">
                    <a:moveTo>
                      <a:pt x="1779" y="0"/>
                    </a:moveTo>
                    <a:cubicBezTo>
                      <a:pt x="1772" y="0"/>
                      <a:pt x="1764" y="2"/>
                      <a:pt x="1755" y="6"/>
                    </a:cubicBezTo>
                    <a:lnTo>
                      <a:pt x="1723" y="27"/>
                    </a:lnTo>
                    <a:cubicBezTo>
                      <a:pt x="1728" y="25"/>
                      <a:pt x="1733" y="23"/>
                      <a:pt x="1738" y="23"/>
                    </a:cubicBezTo>
                    <a:cubicBezTo>
                      <a:pt x="1743" y="23"/>
                      <a:pt x="1747" y="25"/>
                      <a:pt x="1749" y="27"/>
                    </a:cubicBezTo>
                    <a:lnTo>
                      <a:pt x="3327" y="2316"/>
                    </a:lnTo>
                    <a:lnTo>
                      <a:pt x="3231" y="2263"/>
                    </a:lnTo>
                    <a:lnTo>
                      <a:pt x="1701" y="38"/>
                    </a:lnTo>
                    <a:lnTo>
                      <a:pt x="1685" y="49"/>
                    </a:lnTo>
                    <a:cubicBezTo>
                      <a:pt x="2193" y="776"/>
                      <a:pt x="2696" y="1509"/>
                      <a:pt x="3199" y="2241"/>
                    </a:cubicBezTo>
                    <a:cubicBezTo>
                      <a:pt x="3204" y="2263"/>
                      <a:pt x="3183" y="2311"/>
                      <a:pt x="3156" y="2322"/>
                    </a:cubicBezTo>
                    <a:cubicBezTo>
                      <a:pt x="2086" y="2942"/>
                      <a:pt x="1134" y="3487"/>
                      <a:pt x="76" y="4102"/>
                    </a:cubicBezTo>
                    <a:lnTo>
                      <a:pt x="65" y="4124"/>
                    </a:lnTo>
                    <a:lnTo>
                      <a:pt x="2963" y="2455"/>
                    </a:lnTo>
                    <a:lnTo>
                      <a:pt x="3151" y="2348"/>
                    </a:lnTo>
                    <a:lnTo>
                      <a:pt x="3183" y="2327"/>
                    </a:lnTo>
                    <a:lnTo>
                      <a:pt x="3300" y="2396"/>
                    </a:lnTo>
                    <a:lnTo>
                      <a:pt x="44" y="4274"/>
                    </a:lnTo>
                    <a:lnTo>
                      <a:pt x="17" y="4257"/>
                    </a:lnTo>
                    <a:lnTo>
                      <a:pt x="17" y="4257"/>
                    </a:lnTo>
                    <a:cubicBezTo>
                      <a:pt x="0" y="4307"/>
                      <a:pt x="16" y="4341"/>
                      <a:pt x="46" y="4341"/>
                    </a:cubicBezTo>
                    <a:cubicBezTo>
                      <a:pt x="55" y="4341"/>
                      <a:pt x="65" y="4338"/>
                      <a:pt x="76" y="4332"/>
                    </a:cubicBezTo>
                    <a:lnTo>
                      <a:pt x="3332" y="2455"/>
                    </a:lnTo>
                    <a:cubicBezTo>
                      <a:pt x="3370" y="2429"/>
                      <a:pt x="3397" y="2386"/>
                      <a:pt x="3402" y="2343"/>
                    </a:cubicBezTo>
                    <a:cubicBezTo>
                      <a:pt x="3402" y="2327"/>
                      <a:pt x="3402" y="2316"/>
                      <a:pt x="3391" y="2300"/>
                    </a:cubicBezTo>
                    <a:lnTo>
                      <a:pt x="1814" y="11"/>
                    </a:lnTo>
                    <a:cubicBezTo>
                      <a:pt x="1814" y="11"/>
                      <a:pt x="1800" y="0"/>
                      <a:pt x="17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75" name="Google Shape;1075;p39"/>
            <p:cNvSpPr/>
            <p:nvPr/>
          </p:nvSpPr>
          <p:spPr>
            <a:xfrm>
              <a:off x="8905532" y="1168558"/>
              <a:ext cx="271149" cy="470953"/>
            </a:xfrm>
            <a:custGeom>
              <a:avLst/>
              <a:gdLst/>
              <a:ahLst/>
              <a:cxnLst/>
              <a:rect l="l" t="t" r="r" b="b"/>
              <a:pathLst>
                <a:path w="1429" h="2482" extrusionOk="0">
                  <a:moveTo>
                    <a:pt x="803" y="1"/>
                  </a:moveTo>
                  <a:cubicBezTo>
                    <a:pt x="1011" y="637"/>
                    <a:pt x="1215" y="1279"/>
                    <a:pt x="1423" y="1915"/>
                  </a:cubicBezTo>
                  <a:cubicBezTo>
                    <a:pt x="1428" y="1931"/>
                    <a:pt x="1428" y="1952"/>
                    <a:pt x="1428" y="1969"/>
                  </a:cubicBezTo>
                  <a:cubicBezTo>
                    <a:pt x="1428" y="2059"/>
                    <a:pt x="1391" y="2150"/>
                    <a:pt x="1322" y="2209"/>
                  </a:cubicBezTo>
                  <a:cubicBezTo>
                    <a:pt x="1295" y="2236"/>
                    <a:pt x="1263" y="2263"/>
                    <a:pt x="1225" y="2284"/>
                  </a:cubicBezTo>
                  <a:cubicBezTo>
                    <a:pt x="883" y="2482"/>
                    <a:pt x="359" y="2418"/>
                    <a:pt x="124" y="2220"/>
                  </a:cubicBezTo>
                  <a:cubicBezTo>
                    <a:pt x="38" y="2145"/>
                    <a:pt x="1" y="2027"/>
                    <a:pt x="17" y="1915"/>
                  </a:cubicBezTo>
                  <a:lnTo>
                    <a:pt x="17" y="1915"/>
                  </a:lnTo>
                  <a:cubicBezTo>
                    <a:pt x="225" y="1279"/>
                    <a:pt x="428" y="637"/>
                    <a:pt x="637" y="1"/>
                  </a:cubicBezTo>
                  <a:cubicBezTo>
                    <a:pt x="632" y="17"/>
                    <a:pt x="637" y="33"/>
                    <a:pt x="658" y="43"/>
                  </a:cubicBezTo>
                  <a:cubicBezTo>
                    <a:pt x="696" y="65"/>
                    <a:pt x="744" y="65"/>
                    <a:pt x="781" y="43"/>
                  </a:cubicBezTo>
                  <a:cubicBezTo>
                    <a:pt x="803" y="33"/>
                    <a:pt x="808" y="17"/>
                    <a:pt x="803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8681249" y="1036683"/>
              <a:ext cx="271149" cy="470005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8" y="0"/>
                  </a:moveTo>
                  <a:cubicBezTo>
                    <a:pt x="1011" y="637"/>
                    <a:pt x="1220" y="1273"/>
                    <a:pt x="1429" y="1909"/>
                  </a:cubicBezTo>
                  <a:cubicBezTo>
                    <a:pt x="1429" y="1931"/>
                    <a:pt x="1429" y="1947"/>
                    <a:pt x="1429" y="1968"/>
                  </a:cubicBezTo>
                  <a:cubicBezTo>
                    <a:pt x="1429" y="2059"/>
                    <a:pt x="1397" y="2145"/>
                    <a:pt x="1327" y="2209"/>
                  </a:cubicBezTo>
                  <a:cubicBezTo>
                    <a:pt x="1300" y="2236"/>
                    <a:pt x="1263" y="2257"/>
                    <a:pt x="1231" y="2278"/>
                  </a:cubicBezTo>
                  <a:cubicBezTo>
                    <a:pt x="883" y="2476"/>
                    <a:pt x="364" y="2418"/>
                    <a:pt x="129" y="2220"/>
                  </a:cubicBezTo>
                  <a:cubicBezTo>
                    <a:pt x="38" y="2145"/>
                    <a:pt x="1" y="2027"/>
                    <a:pt x="22" y="1909"/>
                  </a:cubicBezTo>
                  <a:lnTo>
                    <a:pt x="22" y="1909"/>
                  </a:lnTo>
                  <a:cubicBezTo>
                    <a:pt x="225" y="1273"/>
                    <a:pt x="434" y="637"/>
                    <a:pt x="642" y="0"/>
                  </a:cubicBezTo>
                  <a:cubicBezTo>
                    <a:pt x="637" y="11"/>
                    <a:pt x="642" y="27"/>
                    <a:pt x="664" y="43"/>
                  </a:cubicBezTo>
                  <a:cubicBezTo>
                    <a:pt x="701" y="65"/>
                    <a:pt x="749" y="59"/>
                    <a:pt x="782" y="43"/>
                  </a:cubicBezTo>
                  <a:cubicBezTo>
                    <a:pt x="803" y="32"/>
                    <a:pt x="808" y="16"/>
                    <a:pt x="808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8456967" y="907844"/>
              <a:ext cx="272288" cy="470005"/>
            </a:xfrm>
            <a:custGeom>
              <a:avLst/>
              <a:gdLst/>
              <a:ahLst/>
              <a:cxnLst/>
              <a:rect l="l" t="t" r="r" b="b"/>
              <a:pathLst>
                <a:path w="1435" h="2477" extrusionOk="0">
                  <a:moveTo>
                    <a:pt x="808" y="0"/>
                  </a:moveTo>
                  <a:cubicBezTo>
                    <a:pt x="1012" y="637"/>
                    <a:pt x="1220" y="1273"/>
                    <a:pt x="1429" y="1909"/>
                  </a:cubicBezTo>
                  <a:cubicBezTo>
                    <a:pt x="1429" y="1925"/>
                    <a:pt x="1434" y="1947"/>
                    <a:pt x="1434" y="1963"/>
                  </a:cubicBezTo>
                  <a:cubicBezTo>
                    <a:pt x="1434" y="2054"/>
                    <a:pt x="1397" y="2145"/>
                    <a:pt x="1327" y="2209"/>
                  </a:cubicBezTo>
                  <a:cubicBezTo>
                    <a:pt x="1300" y="2236"/>
                    <a:pt x="1263" y="2257"/>
                    <a:pt x="1231" y="2278"/>
                  </a:cubicBezTo>
                  <a:cubicBezTo>
                    <a:pt x="889" y="2476"/>
                    <a:pt x="365" y="2417"/>
                    <a:pt x="129" y="2219"/>
                  </a:cubicBezTo>
                  <a:cubicBezTo>
                    <a:pt x="44" y="2145"/>
                    <a:pt x="1" y="2027"/>
                    <a:pt x="22" y="1909"/>
                  </a:cubicBezTo>
                  <a:lnTo>
                    <a:pt x="22" y="1909"/>
                  </a:lnTo>
                  <a:cubicBezTo>
                    <a:pt x="226" y="1273"/>
                    <a:pt x="434" y="637"/>
                    <a:pt x="643" y="0"/>
                  </a:cubicBezTo>
                  <a:cubicBezTo>
                    <a:pt x="637" y="11"/>
                    <a:pt x="643" y="27"/>
                    <a:pt x="664" y="43"/>
                  </a:cubicBezTo>
                  <a:cubicBezTo>
                    <a:pt x="701" y="59"/>
                    <a:pt x="750" y="59"/>
                    <a:pt x="782" y="43"/>
                  </a:cubicBezTo>
                  <a:cubicBezTo>
                    <a:pt x="803" y="27"/>
                    <a:pt x="814" y="11"/>
                    <a:pt x="808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10308274" y="1971206"/>
              <a:ext cx="271149" cy="470005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8" y="1"/>
                  </a:moveTo>
                  <a:cubicBezTo>
                    <a:pt x="1011" y="637"/>
                    <a:pt x="1220" y="1279"/>
                    <a:pt x="1428" y="1915"/>
                  </a:cubicBezTo>
                  <a:cubicBezTo>
                    <a:pt x="1428" y="1931"/>
                    <a:pt x="1428" y="1952"/>
                    <a:pt x="1428" y="1969"/>
                  </a:cubicBezTo>
                  <a:cubicBezTo>
                    <a:pt x="1428" y="2059"/>
                    <a:pt x="1396" y="2150"/>
                    <a:pt x="1327" y="2209"/>
                  </a:cubicBezTo>
                  <a:cubicBezTo>
                    <a:pt x="1295" y="2236"/>
                    <a:pt x="1263" y="2263"/>
                    <a:pt x="1230" y="2284"/>
                  </a:cubicBezTo>
                  <a:cubicBezTo>
                    <a:pt x="883" y="2477"/>
                    <a:pt x="364" y="2418"/>
                    <a:pt x="129" y="2220"/>
                  </a:cubicBezTo>
                  <a:cubicBezTo>
                    <a:pt x="38" y="2145"/>
                    <a:pt x="0" y="2027"/>
                    <a:pt x="17" y="1915"/>
                  </a:cubicBezTo>
                  <a:lnTo>
                    <a:pt x="17" y="1915"/>
                  </a:lnTo>
                  <a:cubicBezTo>
                    <a:pt x="225" y="1273"/>
                    <a:pt x="434" y="637"/>
                    <a:pt x="637" y="1"/>
                  </a:cubicBezTo>
                  <a:cubicBezTo>
                    <a:pt x="637" y="17"/>
                    <a:pt x="642" y="33"/>
                    <a:pt x="664" y="43"/>
                  </a:cubicBezTo>
                  <a:cubicBezTo>
                    <a:pt x="701" y="65"/>
                    <a:pt x="744" y="65"/>
                    <a:pt x="781" y="43"/>
                  </a:cubicBezTo>
                  <a:cubicBezTo>
                    <a:pt x="803" y="33"/>
                    <a:pt x="808" y="17"/>
                    <a:pt x="808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10085766" y="1836282"/>
              <a:ext cx="270959" cy="470005"/>
            </a:xfrm>
            <a:custGeom>
              <a:avLst/>
              <a:gdLst/>
              <a:ahLst/>
              <a:cxnLst/>
              <a:rect l="l" t="t" r="r" b="b"/>
              <a:pathLst>
                <a:path w="1428" h="2477" extrusionOk="0">
                  <a:moveTo>
                    <a:pt x="802" y="0"/>
                  </a:moveTo>
                  <a:cubicBezTo>
                    <a:pt x="1011" y="637"/>
                    <a:pt x="1219" y="1273"/>
                    <a:pt x="1423" y="1909"/>
                  </a:cubicBezTo>
                  <a:cubicBezTo>
                    <a:pt x="1428" y="1931"/>
                    <a:pt x="1428" y="1947"/>
                    <a:pt x="1428" y="1968"/>
                  </a:cubicBezTo>
                  <a:cubicBezTo>
                    <a:pt x="1428" y="2059"/>
                    <a:pt x="1390" y="2145"/>
                    <a:pt x="1326" y="2209"/>
                  </a:cubicBezTo>
                  <a:cubicBezTo>
                    <a:pt x="1294" y="2236"/>
                    <a:pt x="1262" y="2257"/>
                    <a:pt x="1225" y="2278"/>
                  </a:cubicBezTo>
                  <a:cubicBezTo>
                    <a:pt x="882" y="2476"/>
                    <a:pt x="358" y="2417"/>
                    <a:pt x="128" y="2220"/>
                  </a:cubicBezTo>
                  <a:cubicBezTo>
                    <a:pt x="37" y="2145"/>
                    <a:pt x="0" y="2027"/>
                    <a:pt x="16" y="1909"/>
                  </a:cubicBezTo>
                  <a:lnTo>
                    <a:pt x="16" y="1909"/>
                  </a:lnTo>
                  <a:cubicBezTo>
                    <a:pt x="225" y="1273"/>
                    <a:pt x="428" y="637"/>
                    <a:pt x="636" y="0"/>
                  </a:cubicBezTo>
                  <a:cubicBezTo>
                    <a:pt x="631" y="16"/>
                    <a:pt x="636" y="27"/>
                    <a:pt x="658" y="43"/>
                  </a:cubicBezTo>
                  <a:cubicBezTo>
                    <a:pt x="695" y="65"/>
                    <a:pt x="743" y="59"/>
                    <a:pt x="781" y="43"/>
                  </a:cubicBezTo>
                  <a:cubicBezTo>
                    <a:pt x="802" y="32"/>
                    <a:pt x="808" y="16"/>
                    <a:pt x="802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9"/>
            <p:cNvSpPr/>
            <p:nvPr/>
          </p:nvSpPr>
          <p:spPr>
            <a:xfrm>
              <a:off x="9862432" y="1709341"/>
              <a:ext cx="271149" cy="471143"/>
            </a:xfrm>
            <a:custGeom>
              <a:avLst/>
              <a:gdLst/>
              <a:ahLst/>
              <a:cxnLst/>
              <a:rect l="l" t="t" r="r" b="b"/>
              <a:pathLst>
                <a:path w="1429" h="2483" extrusionOk="0">
                  <a:moveTo>
                    <a:pt x="803" y="6"/>
                  </a:moveTo>
                  <a:cubicBezTo>
                    <a:pt x="1011" y="643"/>
                    <a:pt x="1220" y="1279"/>
                    <a:pt x="1423" y="1915"/>
                  </a:cubicBezTo>
                  <a:cubicBezTo>
                    <a:pt x="1428" y="1931"/>
                    <a:pt x="1428" y="1953"/>
                    <a:pt x="1428" y="1969"/>
                  </a:cubicBezTo>
                  <a:cubicBezTo>
                    <a:pt x="1428" y="2060"/>
                    <a:pt x="1391" y="2151"/>
                    <a:pt x="1327" y="2215"/>
                  </a:cubicBezTo>
                  <a:cubicBezTo>
                    <a:pt x="1295" y="2242"/>
                    <a:pt x="1263" y="2263"/>
                    <a:pt x="1225" y="2284"/>
                  </a:cubicBezTo>
                  <a:cubicBezTo>
                    <a:pt x="883" y="2482"/>
                    <a:pt x="359" y="2423"/>
                    <a:pt x="124" y="2220"/>
                  </a:cubicBezTo>
                  <a:cubicBezTo>
                    <a:pt x="38" y="2145"/>
                    <a:pt x="1" y="2028"/>
                    <a:pt x="17" y="1915"/>
                  </a:cubicBezTo>
                  <a:lnTo>
                    <a:pt x="17" y="1915"/>
                  </a:lnTo>
                  <a:cubicBezTo>
                    <a:pt x="225" y="1279"/>
                    <a:pt x="428" y="643"/>
                    <a:pt x="637" y="1"/>
                  </a:cubicBezTo>
                  <a:cubicBezTo>
                    <a:pt x="632" y="17"/>
                    <a:pt x="637" y="33"/>
                    <a:pt x="658" y="49"/>
                  </a:cubicBezTo>
                  <a:cubicBezTo>
                    <a:pt x="696" y="65"/>
                    <a:pt x="744" y="65"/>
                    <a:pt x="781" y="49"/>
                  </a:cubicBezTo>
                  <a:cubicBezTo>
                    <a:pt x="803" y="33"/>
                    <a:pt x="808" y="17"/>
                    <a:pt x="803" y="6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9"/>
            <p:cNvSpPr/>
            <p:nvPr/>
          </p:nvSpPr>
          <p:spPr>
            <a:xfrm>
              <a:off x="7907077" y="216781"/>
              <a:ext cx="1377187" cy="798837"/>
            </a:xfrm>
            <a:custGeom>
              <a:avLst/>
              <a:gdLst/>
              <a:ahLst/>
              <a:cxnLst/>
              <a:rect l="l" t="t" r="r" b="b"/>
              <a:pathLst>
                <a:path w="7258" h="4210" extrusionOk="0">
                  <a:moveTo>
                    <a:pt x="49" y="38"/>
                  </a:moveTo>
                  <a:lnTo>
                    <a:pt x="2926" y="1754"/>
                  </a:lnTo>
                  <a:cubicBezTo>
                    <a:pt x="3418" y="2043"/>
                    <a:pt x="3797" y="2262"/>
                    <a:pt x="4097" y="2439"/>
                  </a:cubicBezTo>
                  <a:cubicBezTo>
                    <a:pt x="4872" y="2888"/>
                    <a:pt x="5621" y="3316"/>
                    <a:pt x="6348" y="3717"/>
                  </a:cubicBezTo>
                  <a:cubicBezTo>
                    <a:pt x="6578" y="3840"/>
                    <a:pt x="6856" y="3995"/>
                    <a:pt x="7204" y="4182"/>
                  </a:cubicBezTo>
                  <a:lnTo>
                    <a:pt x="4321" y="3664"/>
                  </a:lnTo>
                  <a:lnTo>
                    <a:pt x="1968" y="2300"/>
                  </a:lnTo>
                  <a:lnTo>
                    <a:pt x="49" y="38"/>
                  </a:lnTo>
                  <a:close/>
                  <a:moveTo>
                    <a:pt x="0" y="0"/>
                  </a:moveTo>
                  <a:cubicBezTo>
                    <a:pt x="0" y="6"/>
                    <a:pt x="0" y="11"/>
                    <a:pt x="0" y="11"/>
                  </a:cubicBezTo>
                  <a:lnTo>
                    <a:pt x="1958" y="2311"/>
                  </a:lnTo>
                  <a:lnTo>
                    <a:pt x="1963" y="2311"/>
                  </a:lnTo>
                  <a:lnTo>
                    <a:pt x="4311" y="3680"/>
                  </a:lnTo>
                  <a:lnTo>
                    <a:pt x="4316" y="3680"/>
                  </a:lnTo>
                  <a:lnTo>
                    <a:pt x="7247" y="4209"/>
                  </a:lnTo>
                  <a:lnTo>
                    <a:pt x="7252" y="4209"/>
                  </a:lnTo>
                  <a:cubicBezTo>
                    <a:pt x="7252" y="4209"/>
                    <a:pt x="7257" y="4204"/>
                    <a:pt x="7257" y="4204"/>
                  </a:cubicBezTo>
                  <a:cubicBezTo>
                    <a:pt x="7257" y="4198"/>
                    <a:pt x="7257" y="4193"/>
                    <a:pt x="7252" y="4193"/>
                  </a:cubicBezTo>
                  <a:cubicBezTo>
                    <a:pt x="6888" y="3990"/>
                    <a:pt x="6600" y="3829"/>
                    <a:pt x="6359" y="3701"/>
                  </a:cubicBezTo>
                  <a:cubicBezTo>
                    <a:pt x="5632" y="3300"/>
                    <a:pt x="4878" y="2872"/>
                    <a:pt x="4108" y="2423"/>
                  </a:cubicBezTo>
                  <a:cubicBezTo>
                    <a:pt x="3808" y="2252"/>
                    <a:pt x="3428" y="2027"/>
                    <a:pt x="2936" y="1738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9"/>
            <p:cNvSpPr/>
            <p:nvPr/>
          </p:nvSpPr>
          <p:spPr>
            <a:xfrm>
              <a:off x="8723943" y="639920"/>
              <a:ext cx="186901" cy="275134"/>
            </a:xfrm>
            <a:custGeom>
              <a:avLst/>
              <a:gdLst/>
              <a:ahLst/>
              <a:cxnLst/>
              <a:rect l="l" t="t" r="r" b="b"/>
              <a:pathLst>
                <a:path w="985" h="1450" extrusionOk="0">
                  <a:moveTo>
                    <a:pt x="498" y="27"/>
                  </a:moveTo>
                  <a:lnTo>
                    <a:pt x="963" y="883"/>
                  </a:lnTo>
                  <a:lnTo>
                    <a:pt x="27" y="1423"/>
                  </a:lnTo>
                  <a:lnTo>
                    <a:pt x="498" y="27"/>
                  </a:lnTo>
                  <a:close/>
                  <a:moveTo>
                    <a:pt x="498" y="0"/>
                  </a:moveTo>
                  <a:cubicBezTo>
                    <a:pt x="492" y="0"/>
                    <a:pt x="487" y="6"/>
                    <a:pt x="487" y="6"/>
                  </a:cubicBezTo>
                  <a:lnTo>
                    <a:pt x="6" y="1439"/>
                  </a:lnTo>
                  <a:cubicBezTo>
                    <a:pt x="0" y="1439"/>
                    <a:pt x="6" y="1450"/>
                    <a:pt x="6" y="1450"/>
                  </a:cubicBezTo>
                  <a:lnTo>
                    <a:pt x="16" y="1450"/>
                  </a:lnTo>
                  <a:lnTo>
                    <a:pt x="979" y="893"/>
                  </a:lnTo>
                  <a:cubicBezTo>
                    <a:pt x="984" y="888"/>
                    <a:pt x="984" y="883"/>
                    <a:pt x="984" y="883"/>
                  </a:cubicBezTo>
                  <a:lnTo>
                    <a:pt x="503" y="6"/>
                  </a:lnTo>
                  <a:cubicBezTo>
                    <a:pt x="503" y="0"/>
                    <a:pt x="498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9"/>
            <p:cNvSpPr/>
            <p:nvPr/>
          </p:nvSpPr>
          <p:spPr>
            <a:xfrm>
              <a:off x="8278414" y="381103"/>
              <a:ext cx="185953" cy="275134"/>
            </a:xfrm>
            <a:custGeom>
              <a:avLst/>
              <a:gdLst/>
              <a:ahLst/>
              <a:cxnLst/>
              <a:rect l="l" t="t" r="r" b="b"/>
              <a:pathLst>
                <a:path w="980" h="1450" extrusionOk="0">
                  <a:moveTo>
                    <a:pt x="498" y="27"/>
                  </a:moveTo>
                  <a:lnTo>
                    <a:pt x="963" y="878"/>
                  </a:lnTo>
                  <a:lnTo>
                    <a:pt x="22" y="1418"/>
                  </a:lnTo>
                  <a:lnTo>
                    <a:pt x="498" y="27"/>
                  </a:lnTo>
                  <a:close/>
                  <a:moveTo>
                    <a:pt x="493" y="1"/>
                  </a:moveTo>
                  <a:cubicBezTo>
                    <a:pt x="493" y="1"/>
                    <a:pt x="487" y="6"/>
                    <a:pt x="487" y="6"/>
                  </a:cubicBezTo>
                  <a:lnTo>
                    <a:pt x="1" y="1434"/>
                  </a:lnTo>
                  <a:cubicBezTo>
                    <a:pt x="1" y="1439"/>
                    <a:pt x="1" y="1445"/>
                    <a:pt x="1" y="1445"/>
                  </a:cubicBezTo>
                  <a:cubicBezTo>
                    <a:pt x="6" y="1450"/>
                    <a:pt x="6" y="1450"/>
                    <a:pt x="6" y="1450"/>
                  </a:cubicBezTo>
                  <a:cubicBezTo>
                    <a:pt x="11" y="1450"/>
                    <a:pt x="11" y="1445"/>
                    <a:pt x="11" y="1445"/>
                  </a:cubicBezTo>
                  <a:lnTo>
                    <a:pt x="974" y="888"/>
                  </a:lnTo>
                  <a:cubicBezTo>
                    <a:pt x="979" y="888"/>
                    <a:pt x="979" y="883"/>
                    <a:pt x="979" y="878"/>
                  </a:cubicBezTo>
                  <a:lnTo>
                    <a:pt x="5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9"/>
            <p:cNvSpPr/>
            <p:nvPr/>
          </p:nvSpPr>
          <p:spPr>
            <a:xfrm>
              <a:off x="7586402" y="675403"/>
              <a:ext cx="623321" cy="369628"/>
            </a:xfrm>
            <a:custGeom>
              <a:avLst/>
              <a:gdLst/>
              <a:ahLst/>
              <a:cxnLst/>
              <a:rect l="l" t="t" r="r" b="b"/>
              <a:pathLst>
                <a:path w="3285" h="1948" extrusionOk="0">
                  <a:moveTo>
                    <a:pt x="3166" y="1"/>
                  </a:moveTo>
                  <a:lnTo>
                    <a:pt x="3134" y="22"/>
                  </a:lnTo>
                  <a:lnTo>
                    <a:pt x="2942" y="129"/>
                  </a:lnTo>
                  <a:lnTo>
                    <a:pt x="49" y="1803"/>
                  </a:lnTo>
                  <a:lnTo>
                    <a:pt x="1" y="1926"/>
                  </a:lnTo>
                  <a:cubicBezTo>
                    <a:pt x="1" y="1926"/>
                    <a:pt x="1" y="1931"/>
                    <a:pt x="1" y="1931"/>
                  </a:cubicBezTo>
                  <a:lnTo>
                    <a:pt x="27" y="1947"/>
                  </a:lnTo>
                  <a:lnTo>
                    <a:pt x="3284" y="7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9"/>
            <p:cNvSpPr/>
            <p:nvPr/>
          </p:nvSpPr>
          <p:spPr>
            <a:xfrm rot="297088">
              <a:off x="7906128" y="238413"/>
              <a:ext cx="308530" cy="436231"/>
            </a:xfrm>
            <a:custGeom>
              <a:avLst/>
              <a:gdLst/>
              <a:ahLst/>
              <a:cxnLst/>
              <a:rect l="l" t="t" r="r" b="b"/>
              <a:pathLst>
                <a:path w="1626" h="2299" extrusionOk="0">
                  <a:moveTo>
                    <a:pt x="34" y="1"/>
                  </a:moveTo>
                  <a:cubicBezTo>
                    <a:pt x="30" y="1"/>
                    <a:pt x="26" y="2"/>
                    <a:pt x="22" y="4"/>
                  </a:cubicBezTo>
                  <a:lnTo>
                    <a:pt x="0" y="20"/>
                  </a:lnTo>
                  <a:lnTo>
                    <a:pt x="1530" y="2239"/>
                  </a:lnTo>
                  <a:lnTo>
                    <a:pt x="1626" y="2298"/>
                  </a:lnTo>
                  <a:lnTo>
                    <a:pt x="48" y="9"/>
                  </a:lnTo>
                  <a:cubicBezTo>
                    <a:pt x="45" y="3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9"/>
            <p:cNvSpPr/>
            <p:nvPr/>
          </p:nvSpPr>
          <p:spPr>
            <a:xfrm>
              <a:off x="8145590" y="679387"/>
              <a:ext cx="35673" cy="20493"/>
            </a:xfrm>
            <a:custGeom>
              <a:avLst/>
              <a:gdLst/>
              <a:ahLst/>
              <a:cxnLst/>
              <a:rect l="l" t="t" r="r" b="b"/>
              <a:pathLst>
                <a:path w="188" h="108" extrusionOk="0">
                  <a:moveTo>
                    <a:pt x="0" y="108"/>
                  </a:moveTo>
                  <a:lnTo>
                    <a:pt x="187" y="1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9"/>
            <p:cNvSpPr/>
            <p:nvPr/>
          </p:nvSpPr>
          <p:spPr>
            <a:xfrm>
              <a:off x="7935539" y="214694"/>
              <a:ext cx="324848" cy="475128"/>
            </a:xfrm>
            <a:custGeom>
              <a:avLst/>
              <a:gdLst/>
              <a:ahLst/>
              <a:cxnLst/>
              <a:rect l="l" t="t" r="r" b="b"/>
              <a:pathLst>
                <a:path w="1712" h="2504" extrusionOk="0">
                  <a:moveTo>
                    <a:pt x="0" y="1"/>
                  </a:moveTo>
                  <a:lnTo>
                    <a:pt x="0" y="17"/>
                  </a:lnTo>
                  <a:cubicBezTo>
                    <a:pt x="0" y="38"/>
                    <a:pt x="6" y="54"/>
                    <a:pt x="6" y="54"/>
                  </a:cubicBezTo>
                  <a:lnTo>
                    <a:pt x="1695" y="2498"/>
                  </a:lnTo>
                  <a:lnTo>
                    <a:pt x="1701" y="2503"/>
                  </a:lnTo>
                  <a:cubicBezTo>
                    <a:pt x="1711" y="2487"/>
                    <a:pt x="1711" y="2471"/>
                    <a:pt x="1701" y="2455"/>
                  </a:cubicBezTo>
                  <a:lnTo>
                    <a:pt x="1701" y="2450"/>
                  </a:lnTo>
                  <a:cubicBezTo>
                    <a:pt x="1139" y="1637"/>
                    <a:pt x="572" y="819"/>
                    <a:pt x="11" y="6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9"/>
            <p:cNvSpPr/>
            <p:nvPr/>
          </p:nvSpPr>
          <p:spPr>
            <a:xfrm>
              <a:off x="7487923" y="927388"/>
              <a:ext cx="277221" cy="300560"/>
            </a:xfrm>
            <a:custGeom>
              <a:avLst/>
              <a:gdLst/>
              <a:ahLst/>
              <a:cxnLst/>
              <a:rect l="l" t="t" r="r" b="b"/>
              <a:pathLst>
                <a:path w="1461" h="1584" extrusionOk="0">
                  <a:moveTo>
                    <a:pt x="1147" y="315"/>
                  </a:moveTo>
                  <a:cubicBezTo>
                    <a:pt x="1188" y="315"/>
                    <a:pt x="1226" y="323"/>
                    <a:pt x="1258" y="341"/>
                  </a:cubicBezTo>
                  <a:cubicBezTo>
                    <a:pt x="1359" y="400"/>
                    <a:pt x="1397" y="576"/>
                    <a:pt x="1386" y="721"/>
                  </a:cubicBezTo>
                  <a:cubicBezTo>
                    <a:pt x="1375" y="870"/>
                    <a:pt x="1316" y="988"/>
                    <a:pt x="1247" y="1106"/>
                  </a:cubicBezTo>
                  <a:cubicBezTo>
                    <a:pt x="1183" y="1218"/>
                    <a:pt x="1108" y="1330"/>
                    <a:pt x="979" y="1411"/>
                  </a:cubicBezTo>
                  <a:cubicBezTo>
                    <a:pt x="899" y="1462"/>
                    <a:pt x="793" y="1503"/>
                    <a:pt x="701" y="1503"/>
                  </a:cubicBezTo>
                  <a:cubicBezTo>
                    <a:pt x="659" y="1503"/>
                    <a:pt x="621" y="1495"/>
                    <a:pt x="589" y="1475"/>
                  </a:cubicBezTo>
                  <a:cubicBezTo>
                    <a:pt x="487" y="1416"/>
                    <a:pt x="450" y="1245"/>
                    <a:pt x="461" y="1106"/>
                  </a:cubicBezTo>
                  <a:cubicBezTo>
                    <a:pt x="466" y="961"/>
                    <a:pt x="525" y="838"/>
                    <a:pt x="594" y="715"/>
                  </a:cubicBezTo>
                  <a:cubicBezTo>
                    <a:pt x="664" y="598"/>
                    <a:pt x="739" y="491"/>
                    <a:pt x="862" y="411"/>
                  </a:cubicBezTo>
                  <a:cubicBezTo>
                    <a:pt x="947" y="355"/>
                    <a:pt x="1055" y="315"/>
                    <a:pt x="1147" y="315"/>
                  </a:cubicBezTo>
                  <a:close/>
                  <a:moveTo>
                    <a:pt x="820" y="1"/>
                  </a:moveTo>
                  <a:cubicBezTo>
                    <a:pt x="765" y="1"/>
                    <a:pt x="710" y="11"/>
                    <a:pt x="659" y="31"/>
                  </a:cubicBezTo>
                  <a:cubicBezTo>
                    <a:pt x="332" y="143"/>
                    <a:pt x="60" y="550"/>
                    <a:pt x="22" y="908"/>
                  </a:cubicBezTo>
                  <a:cubicBezTo>
                    <a:pt x="1" y="1100"/>
                    <a:pt x="49" y="1309"/>
                    <a:pt x="215" y="1405"/>
                  </a:cubicBezTo>
                  <a:cubicBezTo>
                    <a:pt x="290" y="1448"/>
                    <a:pt x="364" y="1496"/>
                    <a:pt x="439" y="1539"/>
                  </a:cubicBezTo>
                  <a:cubicBezTo>
                    <a:pt x="496" y="1569"/>
                    <a:pt x="558" y="1583"/>
                    <a:pt x="624" y="1583"/>
                  </a:cubicBezTo>
                  <a:cubicBezTo>
                    <a:pt x="651" y="1583"/>
                    <a:pt x="679" y="1581"/>
                    <a:pt x="707" y="1576"/>
                  </a:cubicBezTo>
                  <a:cubicBezTo>
                    <a:pt x="1102" y="1501"/>
                    <a:pt x="1461" y="945"/>
                    <a:pt x="1423" y="523"/>
                  </a:cubicBezTo>
                  <a:cubicBezTo>
                    <a:pt x="1407" y="384"/>
                    <a:pt x="1348" y="250"/>
                    <a:pt x="1225" y="175"/>
                  </a:cubicBezTo>
                  <a:cubicBezTo>
                    <a:pt x="1151" y="132"/>
                    <a:pt x="1076" y="90"/>
                    <a:pt x="1001" y="47"/>
                  </a:cubicBezTo>
                  <a:cubicBezTo>
                    <a:pt x="946" y="15"/>
                    <a:pt x="883" y="1"/>
                    <a:pt x="820" y="1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9"/>
            <p:cNvSpPr/>
            <p:nvPr/>
          </p:nvSpPr>
          <p:spPr>
            <a:xfrm>
              <a:off x="7574258" y="986969"/>
              <a:ext cx="178742" cy="225800"/>
            </a:xfrm>
            <a:custGeom>
              <a:avLst/>
              <a:gdLst/>
              <a:ahLst/>
              <a:cxnLst/>
              <a:rect l="l" t="t" r="r" b="b"/>
              <a:pathLst>
                <a:path w="942" h="1190" extrusionOk="0">
                  <a:moveTo>
                    <a:pt x="653" y="113"/>
                  </a:moveTo>
                  <a:cubicBezTo>
                    <a:pt x="685" y="113"/>
                    <a:pt x="714" y="120"/>
                    <a:pt x="738" y="134"/>
                  </a:cubicBezTo>
                  <a:cubicBezTo>
                    <a:pt x="824" y="187"/>
                    <a:pt x="851" y="327"/>
                    <a:pt x="840" y="444"/>
                  </a:cubicBezTo>
                  <a:cubicBezTo>
                    <a:pt x="835" y="562"/>
                    <a:pt x="787" y="658"/>
                    <a:pt x="733" y="754"/>
                  </a:cubicBezTo>
                  <a:cubicBezTo>
                    <a:pt x="680" y="845"/>
                    <a:pt x="615" y="936"/>
                    <a:pt x="514" y="1000"/>
                  </a:cubicBezTo>
                  <a:lnTo>
                    <a:pt x="519" y="1000"/>
                  </a:lnTo>
                  <a:cubicBezTo>
                    <a:pt x="450" y="1044"/>
                    <a:pt x="365" y="1076"/>
                    <a:pt x="291" y="1076"/>
                  </a:cubicBezTo>
                  <a:cubicBezTo>
                    <a:pt x="257" y="1076"/>
                    <a:pt x="225" y="1069"/>
                    <a:pt x="198" y="1054"/>
                  </a:cubicBezTo>
                  <a:cubicBezTo>
                    <a:pt x="118" y="1006"/>
                    <a:pt x="86" y="867"/>
                    <a:pt x="97" y="754"/>
                  </a:cubicBezTo>
                  <a:cubicBezTo>
                    <a:pt x="102" y="637"/>
                    <a:pt x="145" y="540"/>
                    <a:pt x="204" y="439"/>
                  </a:cubicBezTo>
                  <a:cubicBezTo>
                    <a:pt x="257" y="343"/>
                    <a:pt x="321" y="257"/>
                    <a:pt x="423" y="193"/>
                  </a:cubicBezTo>
                  <a:cubicBezTo>
                    <a:pt x="490" y="148"/>
                    <a:pt x="579" y="113"/>
                    <a:pt x="653" y="113"/>
                  </a:cubicBezTo>
                  <a:close/>
                  <a:moveTo>
                    <a:pt x="692" y="1"/>
                  </a:moveTo>
                  <a:cubicBezTo>
                    <a:pt x="600" y="1"/>
                    <a:pt x="492" y="41"/>
                    <a:pt x="407" y="97"/>
                  </a:cubicBezTo>
                  <a:cubicBezTo>
                    <a:pt x="284" y="177"/>
                    <a:pt x="209" y="284"/>
                    <a:pt x="139" y="401"/>
                  </a:cubicBezTo>
                  <a:cubicBezTo>
                    <a:pt x="70" y="524"/>
                    <a:pt x="16" y="647"/>
                    <a:pt x="6" y="792"/>
                  </a:cubicBezTo>
                  <a:cubicBezTo>
                    <a:pt x="0" y="931"/>
                    <a:pt x="32" y="1102"/>
                    <a:pt x="134" y="1161"/>
                  </a:cubicBezTo>
                  <a:cubicBezTo>
                    <a:pt x="166" y="1181"/>
                    <a:pt x="204" y="1189"/>
                    <a:pt x="246" y="1189"/>
                  </a:cubicBezTo>
                  <a:cubicBezTo>
                    <a:pt x="338" y="1189"/>
                    <a:pt x="445" y="1148"/>
                    <a:pt x="530" y="1097"/>
                  </a:cubicBezTo>
                  <a:cubicBezTo>
                    <a:pt x="653" y="1016"/>
                    <a:pt x="728" y="904"/>
                    <a:pt x="797" y="792"/>
                  </a:cubicBezTo>
                  <a:cubicBezTo>
                    <a:pt x="861" y="674"/>
                    <a:pt x="920" y="556"/>
                    <a:pt x="931" y="407"/>
                  </a:cubicBezTo>
                  <a:cubicBezTo>
                    <a:pt x="942" y="262"/>
                    <a:pt x="904" y="91"/>
                    <a:pt x="803" y="27"/>
                  </a:cubicBezTo>
                  <a:cubicBezTo>
                    <a:pt x="771" y="9"/>
                    <a:pt x="733" y="1"/>
                    <a:pt x="692" y="1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9"/>
            <p:cNvSpPr/>
            <p:nvPr/>
          </p:nvSpPr>
          <p:spPr>
            <a:xfrm>
              <a:off x="7592474" y="1011826"/>
              <a:ext cx="121059" cy="163562"/>
            </a:xfrm>
            <a:custGeom>
              <a:avLst/>
              <a:gdLst/>
              <a:ahLst/>
              <a:cxnLst/>
              <a:rect l="l" t="t" r="r" b="b"/>
              <a:pathLst>
                <a:path w="638" h="862" extrusionOk="0">
                  <a:moveTo>
                    <a:pt x="340" y="260"/>
                  </a:moveTo>
                  <a:cubicBezTo>
                    <a:pt x="352" y="260"/>
                    <a:pt x="364" y="263"/>
                    <a:pt x="375" y="270"/>
                  </a:cubicBezTo>
                  <a:cubicBezTo>
                    <a:pt x="391" y="281"/>
                    <a:pt x="407" y="292"/>
                    <a:pt x="428" y="302"/>
                  </a:cubicBezTo>
                  <a:cubicBezTo>
                    <a:pt x="455" y="319"/>
                    <a:pt x="482" y="356"/>
                    <a:pt x="471" y="415"/>
                  </a:cubicBezTo>
                  <a:cubicBezTo>
                    <a:pt x="462" y="508"/>
                    <a:pt x="380" y="605"/>
                    <a:pt x="303" y="605"/>
                  </a:cubicBezTo>
                  <a:cubicBezTo>
                    <a:pt x="288" y="605"/>
                    <a:pt x="272" y="600"/>
                    <a:pt x="257" y="591"/>
                  </a:cubicBezTo>
                  <a:cubicBezTo>
                    <a:pt x="241" y="581"/>
                    <a:pt x="220" y="575"/>
                    <a:pt x="204" y="565"/>
                  </a:cubicBezTo>
                  <a:cubicBezTo>
                    <a:pt x="172" y="543"/>
                    <a:pt x="166" y="500"/>
                    <a:pt x="172" y="463"/>
                  </a:cubicBezTo>
                  <a:cubicBezTo>
                    <a:pt x="172" y="425"/>
                    <a:pt x="188" y="393"/>
                    <a:pt x="204" y="367"/>
                  </a:cubicBezTo>
                  <a:cubicBezTo>
                    <a:pt x="220" y="335"/>
                    <a:pt x="241" y="308"/>
                    <a:pt x="273" y="286"/>
                  </a:cubicBezTo>
                  <a:cubicBezTo>
                    <a:pt x="291" y="272"/>
                    <a:pt x="316" y="260"/>
                    <a:pt x="340" y="260"/>
                  </a:cubicBezTo>
                  <a:close/>
                  <a:moveTo>
                    <a:pt x="508" y="1"/>
                  </a:moveTo>
                  <a:cubicBezTo>
                    <a:pt x="440" y="1"/>
                    <a:pt x="366" y="41"/>
                    <a:pt x="305" y="89"/>
                  </a:cubicBezTo>
                  <a:lnTo>
                    <a:pt x="305" y="83"/>
                  </a:lnTo>
                  <a:cubicBezTo>
                    <a:pt x="156" y="201"/>
                    <a:pt x="33" y="415"/>
                    <a:pt x="11" y="607"/>
                  </a:cubicBezTo>
                  <a:cubicBezTo>
                    <a:pt x="1" y="693"/>
                    <a:pt x="11" y="800"/>
                    <a:pt x="70" y="853"/>
                  </a:cubicBezTo>
                  <a:cubicBezTo>
                    <a:pt x="88" y="859"/>
                    <a:pt x="107" y="861"/>
                    <a:pt x="126" y="861"/>
                  </a:cubicBezTo>
                  <a:cubicBezTo>
                    <a:pt x="197" y="861"/>
                    <a:pt x="273" y="826"/>
                    <a:pt x="332" y="784"/>
                  </a:cubicBezTo>
                  <a:cubicBezTo>
                    <a:pt x="423" y="725"/>
                    <a:pt x="482" y="645"/>
                    <a:pt x="530" y="559"/>
                  </a:cubicBezTo>
                  <a:cubicBezTo>
                    <a:pt x="584" y="474"/>
                    <a:pt x="621" y="383"/>
                    <a:pt x="632" y="270"/>
                  </a:cubicBezTo>
                  <a:cubicBezTo>
                    <a:pt x="637" y="174"/>
                    <a:pt x="621" y="67"/>
                    <a:pt x="557" y="8"/>
                  </a:cubicBezTo>
                  <a:cubicBezTo>
                    <a:pt x="541" y="3"/>
                    <a:pt x="525" y="1"/>
                    <a:pt x="508" y="1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7645224" y="1077859"/>
              <a:ext cx="34724" cy="44021"/>
            </a:xfrm>
            <a:custGeom>
              <a:avLst/>
              <a:gdLst/>
              <a:ahLst/>
              <a:cxnLst/>
              <a:rect l="l" t="t" r="r" b="b"/>
              <a:pathLst>
                <a:path w="183" h="232" extrusionOk="0">
                  <a:moveTo>
                    <a:pt x="134" y="0"/>
                  </a:moveTo>
                  <a:cubicBezTo>
                    <a:pt x="118" y="0"/>
                    <a:pt x="98" y="8"/>
                    <a:pt x="81" y="19"/>
                  </a:cubicBezTo>
                  <a:cubicBezTo>
                    <a:pt x="60" y="35"/>
                    <a:pt x="44" y="56"/>
                    <a:pt x="33" y="77"/>
                  </a:cubicBezTo>
                  <a:cubicBezTo>
                    <a:pt x="17" y="99"/>
                    <a:pt x="6" y="126"/>
                    <a:pt x="6" y="152"/>
                  </a:cubicBezTo>
                  <a:cubicBezTo>
                    <a:pt x="1" y="179"/>
                    <a:pt x="11" y="211"/>
                    <a:pt x="27" y="227"/>
                  </a:cubicBezTo>
                  <a:cubicBezTo>
                    <a:pt x="33" y="230"/>
                    <a:pt x="40" y="232"/>
                    <a:pt x="48" y="232"/>
                  </a:cubicBezTo>
                  <a:cubicBezTo>
                    <a:pt x="66" y="232"/>
                    <a:pt x="88" y="223"/>
                    <a:pt x="108" y="211"/>
                  </a:cubicBezTo>
                  <a:cubicBezTo>
                    <a:pt x="129" y="195"/>
                    <a:pt x="145" y="174"/>
                    <a:pt x="156" y="152"/>
                  </a:cubicBezTo>
                  <a:cubicBezTo>
                    <a:pt x="172" y="131"/>
                    <a:pt x="183" y="104"/>
                    <a:pt x="183" y="77"/>
                  </a:cubicBezTo>
                  <a:cubicBezTo>
                    <a:pt x="183" y="51"/>
                    <a:pt x="177" y="19"/>
                    <a:pt x="156" y="8"/>
                  </a:cubicBezTo>
                  <a:cubicBezTo>
                    <a:pt x="150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7590387" y="1008411"/>
              <a:ext cx="145347" cy="182727"/>
            </a:xfrm>
            <a:custGeom>
              <a:avLst/>
              <a:gdLst/>
              <a:ahLst/>
              <a:cxnLst/>
              <a:rect l="l" t="t" r="r" b="b"/>
              <a:pathLst>
                <a:path w="766" h="963" extrusionOk="0">
                  <a:moveTo>
                    <a:pt x="518" y="19"/>
                  </a:moveTo>
                  <a:cubicBezTo>
                    <a:pt x="535" y="19"/>
                    <a:pt x="552" y="21"/>
                    <a:pt x="568" y="26"/>
                  </a:cubicBezTo>
                  <a:cubicBezTo>
                    <a:pt x="632" y="85"/>
                    <a:pt x="648" y="192"/>
                    <a:pt x="643" y="288"/>
                  </a:cubicBezTo>
                  <a:cubicBezTo>
                    <a:pt x="632" y="395"/>
                    <a:pt x="595" y="486"/>
                    <a:pt x="541" y="572"/>
                  </a:cubicBezTo>
                  <a:cubicBezTo>
                    <a:pt x="493" y="657"/>
                    <a:pt x="434" y="738"/>
                    <a:pt x="343" y="802"/>
                  </a:cubicBezTo>
                  <a:cubicBezTo>
                    <a:pt x="284" y="844"/>
                    <a:pt x="208" y="879"/>
                    <a:pt x="137" y="879"/>
                  </a:cubicBezTo>
                  <a:cubicBezTo>
                    <a:pt x="118" y="879"/>
                    <a:pt x="99" y="877"/>
                    <a:pt x="81" y="871"/>
                  </a:cubicBezTo>
                  <a:cubicBezTo>
                    <a:pt x="22" y="818"/>
                    <a:pt x="12" y="711"/>
                    <a:pt x="22" y="625"/>
                  </a:cubicBezTo>
                  <a:cubicBezTo>
                    <a:pt x="44" y="433"/>
                    <a:pt x="167" y="219"/>
                    <a:pt x="316" y="101"/>
                  </a:cubicBezTo>
                  <a:cubicBezTo>
                    <a:pt x="372" y="58"/>
                    <a:pt x="449" y="19"/>
                    <a:pt x="518" y="19"/>
                  </a:cubicBezTo>
                  <a:close/>
                  <a:moveTo>
                    <a:pt x="568" y="0"/>
                  </a:moveTo>
                  <a:cubicBezTo>
                    <a:pt x="493" y="0"/>
                    <a:pt x="404" y="35"/>
                    <a:pt x="333" y="80"/>
                  </a:cubicBezTo>
                  <a:lnTo>
                    <a:pt x="333" y="74"/>
                  </a:lnTo>
                  <a:cubicBezTo>
                    <a:pt x="231" y="144"/>
                    <a:pt x="172" y="230"/>
                    <a:pt x="119" y="326"/>
                  </a:cubicBezTo>
                  <a:cubicBezTo>
                    <a:pt x="60" y="427"/>
                    <a:pt x="17" y="518"/>
                    <a:pt x="6" y="641"/>
                  </a:cubicBezTo>
                  <a:cubicBezTo>
                    <a:pt x="1" y="754"/>
                    <a:pt x="28" y="893"/>
                    <a:pt x="113" y="941"/>
                  </a:cubicBezTo>
                  <a:cubicBezTo>
                    <a:pt x="139" y="956"/>
                    <a:pt x="170" y="963"/>
                    <a:pt x="204" y="963"/>
                  </a:cubicBezTo>
                  <a:cubicBezTo>
                    <a:pt x="277" y="963"/>
                    <a:pt x="363" y="931"/>
                    <a:pt x="429" y="887"/>
                  </a:cubicBezTo>
                  <a:cubicBezTo>
                    <a:pt x="530" y="823"/>
                    <a:pt x="595" y="732"/>
                    <a:pt x="648" y="641"/>
                  </a:cubicBezTo>
                  <a:cubicBezTo>
                    <a:pt x="702" y="545"/>
                    <a:pt x="750" y="449"/>
                    <a:pt x="755" y="331"/>
                  </a:cubicBezTo>
                  <a:cubicBezTo>
                    <a:pt x="766" y="214"/>
                    <a:pt x="739" y="74"/>
                    <a:pt x="653" y="21"/>
                  </a:cubicBezTo>
                  <a:cubicBezTo>
                    <a:pt x="629" y="7"/>
                    <a:pt x="600" y="0"/>
                    <a:pt x="568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7623972" y="1061161"/>
              <a:ext cx="59011" cy="65463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246" y="88"/>
                  </a:moveTo>
                  <a:cubicBezTo>
                    <a:pt x="255" y="88"/>
                    <a:pt x="262" y="90"/>
                    <a:pt x="268" y="96"/>
                  </a:cubicBezTo>
                  <a:cubicBezTo>
                    <a:pt x="289" y="107"/>
                    <a:pt x="295" y="139"/>
                    <a:pt x="295" y="165"/>
                  </a:cubicBezTo>
                  <a:cubicBezTo>
                    <a:pt x="295" y="192"/>
                    <a:pt x="284" y="219"/>
                    <a:pt x="268" y="240"/>
                  </a:cubicBezTo>
                  <a:cubicBezTo>
                    <a:pt x="257" y="262"/>
                    <a:pt x="241" y="283"/>
                    <a:pt x="220" y="299"/>
                  </a:cubicBezTo>
                  <a:cubicBezTo>
                    <a:pt x="200" y="311"/>
                    <a:pt x="178" y="320"/>
                    <a:pt x="160" y="320"/>
                  </a:cubicBezTo>
                  <a:cubicBezTo>
                    <a:pt x="152" y="320"/>
                    <a:pt x="145" y="318"/>
                    <a:pt x="139" y="315"/>
                  </a:cubicBezTo>
                  <a:cubicBezTo>
                    <a:pt x="123" y="299"/>
                    <a:pt x="113" y="267"/>
                    <a:pt x="118" y="240"/>
                  </a:cubicBezTo>
                  <a:cubicBezTo>
                    <a:pt x="118" y="214"/>
                    <a:pt x="129" y="187"/>
                    <a:pt x="145" y="165"/>
                  </a:cubicBezTo>
                  <a:cubicBezTo>
                    <a:pt x="156" y="144"/>
                    <a:pt x="172" y="123"/>
                    <a:pt x="193" y="107"/>
                  </a:cubicBezTo>
                  <a:cubicBezTo>
                    <a:pt x="210" y="96"/>
                    <a:pt x="230" y="88"/>
                    <a:pt x="246" y="88"/>
                  </a:cubicBezTo>
                  <a:close/>
                  <a:moveTo>
                    <a:pt x="173" y="0"/>
                  </a:moveTo>
                  <a:cubicBezTo>
                    <a:pt x="150" y="0"/>
                    <a:pt x="125" y="12"/>
                    <a:pt x="107" y="26"/>
                  </a:cubicBezTo>
                  <a:cubicBezTo>
                    <a:pt x="75" y="48"/>
                    <a:pt x="54" y="75"/>
                    <a:pt x="38" y="107"/>
                  </a:cubicBezTo>
                  <a:cubicBezTo>
                    <a:pt x="22" y="133"/>
                    <a:pt x="6" y="165"/>
                    <a:pt x="0" y="203"/>
                  </a:cubicBezTo>
                  <a:cubicBezTo>
                    <a:pt x="0" y="240"/>
                    <a:pt x="6" y="283"/>
                    <a:pt x="38" y="299"/>
                  </a:cubicBezTo>
                  <a:cubicBezTo>
                    <a:pt x="54" y="310"/>
                    <a:pt x="70" y="321"/>
                    <a:pt x="91" y="331"/>
                  </a:cubicBezTo>
                  <a:cubicBezTo>
                    <a:pt x="106" y="340"/>
                    <a:pt x="122" y="345"/>
                    <a:pt x="137" y="345"/>
                  </a:cubicBezTo>
                  <a:cubicBezTo>
                    <a:pt x="214" y="345"/>
                    <a:pt x="296" y="248"/>
                    <a:pt x="305" y="155"/>
                  </a:cubicBezTo>
                  <a:cubicBezTo>
                    <a:pt x="311" y="96"/>
                    <a:pt x="289" y="59"/>
                    <a:pt x="262" y="37"/>
                  </a:cubicBezTo>
                  <a:cubicBezTo>
                    <a:pt x="241" y="26"/>
                    <a:pt x="225" y="21"/>
                    <a:pt x="204" y="10"/>
                  </a:cubicBezTo>
                  <a:cubicBezTo>
                    <a:pt x="195" y="3"/>
                    <a:pt x="184" y="0"/>
                    <a:pt x="173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9"/>
            <p:cNvSpPr/>
            <p:nvPr/>
          </p:nvSpPr>
          <p:spPr>
            <a:xfrm>
              <a:off x="8129272" y="556810"/>
              <a:ext cx="277221" cy="300750"/>
            </a:xfrm>
            <a:custGeom>
              <a:avLst/>
              <a:gdLst/>
              <a:ahLst/>
              <a:cxnLst/>
              <a:rect l="l" t="t" r="r" b="b"/>
              <a:pathLst>
                <a:path w="1461" h="1585" extrusionOk="0">
                  <a:moveTo>
                    <a:pt x="1145" y="314"/>
                  </a:moveTo>
                  <a:cubicBezTo>
                    <a:pt x="1187" y="314"/>
                    <a:pt x="1226" y="322"/>
                    <a:pt x="1257" y="342"/>
                  </a:cubicBezTo>
                  <a:cubicBezTo>
                    <a:pt x="1359" y="401"/>
                    <a:pt x="1396" y="572"/>
                    <a:pt x="1386" y="722"/>
                  </a:cubicBezTo>
                  <a:cubicBezTo>
                    <a:pt x="1375" y="866"/>
                    <a:pt x="1316" y="989"/>
                    <a:pt x="1247" y="1102"/>
                  </a:cubicBezTo>
                  <a:cubicBezTo>
                    <a:pt x="1182" y="1219"/>
                    <a:pt x="1108" y="1326"/>
                    <a:pt x="979" y="1406"/>
                  </a:cubicBezTo>
                  <a:cubicBezTo>
                    <a:pt x="898" y="1462"/>
                    <a:pt x="791" y="1502"/>
                    <a:pt x="699" y="1502"/>
                  </a:cubicBezTo>
                  <a:cubicBezTo>
                    <a:pt x="658" y="1502"/>
                    <a:pt x="620" y="1494"/>
                    <a:pt x="589" y="1476"/>
                  </a:cubicBezTo>
                  <a:cubicBezTo>
                    <a:pt x="487" y="1417"/>
                    <a:pt x="450" y="1246"/>
                    <a:pt x="461" y="1102"/>
                  </a:cubicBezTo>
                  <a:cubicBezTo>
                    <a:pt x="466" y="957"/>
                    <a:pt x="525" y="834"/>
                    <a:pt x="594" y="711"/>
                  </a:cubicBezTo>
                  <a:cubicBezTo>
                    <a:pt x="664" y="599"/>
                    <a:pt x="739" y="487"/>
                    <a:pt x="862" y="406"/>
                  </a:cubicBezTo>
                  <a:cubicBezTo>
                    <a:pt x="946" y="355"/>
                    <a:pt x="1053" y="314"/>
                    <a:pt x="1145" y="314"/>
                  </a:cubicBezTo>
                  <a:close/>
                  <a:moveTo>
                    <a:pt x="814" y="1"/>
                  </a:moveTo>
                  <a:cubicBezTo>
                    <a:pt x="761" y="1"/>
                    <a:pt x="708" y="10"/>
                    <a:pt x="658" y="27"/>
                  </a:cubicBezTo>
                  <a:cubicBezTo>
                    <a:pt x="332" y="139"/>
                    <a:pt x="59" y="551"/>
                    <a:pt x="22" y="909"/>
                  </a:cubicBezTo>
                  <a:cubicBezTo>
                    <a:pt x="1" y="1102"/>
                    <a:pt x="49" y="1310"/>
                    <a:pt x="215" y="1406"/>
                  </a:cubicBezTo>
                  <a:cubicBezTo>
                    <a:pt x="289" y="1449"/>
                    <a:pt x="364" y="1492"/>
                    <a:pt x="439" y="1535"/>
                  </a:cubicBezTo>
                  <a:cubicBezTo>
                    <a:pt x="497" y="1569"/>
                    <a:pt x="559" y="1584"/>
                    <a:pt x="626" y="1584"/>
                  </a:cubicBezTo>
                  <a:cubicBezTo>
                    <a:pt x="652" y="1584"/>
                    <a:pt x="679" y="1582"/>
                    <a:pt x="707" y="1577"/>
                  </a:cubicBezTo>
                  <a:cubicBezTo>
                    <a:pt x="1102" y="1503"/>
                    <a:pt x="1461" y="946"/>
                    <a:pt x="1423" y="519"/>
                  </a:cubicBezTo>
                  <a:cubicBezTo>
                    <a:pt x="1407" y="380"/>
                    <a:pt x="1348" y="246"/>
                    <a:pt x="1225" y="176"/>
                  </a:cubicBezTo>
                  <a:cubicBezTo>
                    <a:pt x="1150" y="134"/>
                    <a:pt x="1076" y="91"/>
                    <a:pt x="1001" y="48"/>
                  </a:cubicBezTo>
                  <a:cubicBezTo>
                    <a:pt x="944" y="15"/>
                    <a:pt x="879" y="1"/>
                    <a:pt x="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9"/>
            <p:cNvSpPr/>
            <p:nvPr/>
          </p:nvSpPr>
          <p:spPr>
            <a:xfrm>
              <a:off x="8214469" y="616201"/>
              <a:ext cx="179881" cy="225610"/>
            </a:xfrm>
            <a:custGeom>
              <a:avLst/>
              <a:gdLst/>
              <a:ahLst/>
              <a:cxnLst/>
              <a:rect l="l" t="t" r="r" b="b"/>
              <a:pathLst>
                <a:path w="948" h="1189" extrusionOk="0">
                  <a:moveTo>
                    <a:pt x="654" y="114"/>
                  </a:moveTo>
                  <a:cubicBezTo>
                    <a:pt x="688" y="114"/>
                    <a:pt x="719" y="121"/>
                    <a:pt x="744" y="136"/>
                  </a:cubicBezTo>
                  <a:cubicBezTo>
                    <a:pt x="824" y="184"/>
                    <a:pt x="856" y="323"/>
                    <a:pt x="846" y="441"/>
                  </a:cubicBezTo>
                  <a:cubicBezTo>
                    <a:pt x="840" y="564"/>
                    <a:pt x="792" y="660"/>
                    <a:pt x="739" y="751"/>
                  </a:cubicBezTo>
                  <a:cubicBezTo>
                    <a:pt x="685" y="847"/>
                    <a:pt x="621" y="933"/>
                    <a:pt x="520" y="997"/>
                  </a:cubicBezTo>
                  <a:cubicBezTo>
                    <a:pt x="452" y="1042"/>
                    <a:pt x="364" y="1077"/>
                    <a:pt x="289" y="1077"/>
                  </a:cubicBezTo>
                  <a:cubicBezTo>
                    <a:pt x="257" y="1077"/>
                    <a:pt x="228" y="1070"/>
                    <a:pt x="204" y="1056"/>
                  </a:cubicBezTo>
                  <a:cubicBezTo>
                    <a:pt x="124" y="1008"/>
                    <a:pt x="92" y="869"/>
                    <a:pt x="102" y="751"/>
                  </a:cubicBezTo>
                  <a:cubicBezTo>
                    <a:pt x="108" y="633"/>
                    <a:pt x="151" y="543"/>
                    <a:pt x="209" y="436"/>
                  </a:cubicBezTo>
                  <a:cubicBezTo>
                    <a:pt x="263" y="345"/>
                    <a:pt x="327" y="254"/>
                    <a:pt x="423" y="190"/>
                  </a:cubicBezTo>
                  <a:cubicBezTo>
                    <a:pt x="493" y="146"/>
                    <a:pt x="580" y="114"/>
                    <a:pt x="654" y="114"/>
                  </a:cubicBezTo>
                  <a:close/>
                  <a:moveTo>
                    <a:pt x="696" y="1"/>
                  </a:moveTo>
                  <a:cubicBezTo>
                    <a:pt x="604" y="1"/>
                    <a:pt x="497" y="42"/>
                    <a:pt x="413" y="93"/>
                  </a:cubicBezTo>
                  <a:cubicBezTo>
                    <a:pt x="290" y="174"/>
                    <a:pt x="215" y="286"/>
                    <a:pt x="145" y="398"/>
                  </a:cubicBezTo>
                  <a:cubicBezTo>
                    <a:pt x="76" y="521"/>
                    <a:pt x="22" y="644"/>
                    <a:pt x="12" y="789"/>
                  </a:cubicBezTo>
                  <a:cubicBezTo>
                    <a:pt x="1" y="933"/>
                    <a:pt x="38" y="1099"/>
                    <a:pt x="140" y="1163"/>
                  </a:cubicBezTo>
                  <a:cubicBezTo>
                    <a:pt x="171" y="1181"/>
                    <a:pt x="209" y="1189"/>
                    <a:pt x="250" y="1189"/>
                  </a:cubicBezTo>
                  <a:cubicBezTo>
                    <a:pt x="342" y="1189"/>
                    <a:pt x="449" y="1149"/>
                    <a:pt x="530" y="1093"/>
                  </a:cubicBezTo>
                  <a:cubicBezTo>
                    <a:pt x="659" y="1013"/>
                    <a:pt x="733" y="906"/>
                    <a:pt x="798" y="789"/>
                  </a:cubicBezTo>
                  <a:cubicBezTo>
                    <a:pt x="867" y="676"/>
                    <a:pt x="926" y="553"/>
                    <a:pt x="937" y="409"/>
                  </a:cubicBezTo>
                  <a:cubicBezTo>
                    <a:pt x="947" y="259"/>
                    <a:pt x="910" y="88"/>
                    <a:pt x="808" y="29"/>
                  </a:cubicBezTo>
                  <a:cubicBezTo>
                    <a:pt x="777" y="9"/>
                    <a:pt x="738" y="1"/>
                    <a:pt x="696" y="1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9"/>
            <p:cNvSpPr/>
            <p:nvPr/>
          </p:nvSpPr>
          <p:spPr>
            <a:xfrm>
              <a:off x="8233823" y="641438"/>
              <a:ext cx="120869" cy="162614"/>
            </a:xfrm>
            <a:custGeom>
              <a:avLst/>
              <a:gdLst/>
              <a:ahLst/>
              <a:cxnLst/>
              <a:rect l="l" t="t" r="r" b="b"/>
              <a:pathLst>
                <a:path w="637" h="857" extrusionOk="0">
                  <a:moveTo>
                    <a:pt x="346" y="259"/>
                  </a:moveTo>
                  <a:cubicBezTo>
                    <a:pt x="356" y="259"/>
                    <a:pt x="366" y="261"/>
                    <a:pt x="375" y="265"/>
                  </a:cubicBezTo>
                  <a:cubicBezTo>
                    <a:pt x="391" y="276"/>
                    <a:pt x="407" y="287"/>
                    <a:pt x="428" y="297"/>
                  </a:cubicBezTo>
                  <a:cubicBezTo>
                    <a:pt x="455" y="313"/>
                    <a:pt x="482" y="356"/>
                    <a:pt x="471" y="410"/>
                  </a:cubicBezTo>
                  <a:cubicBezTo>
                    <a:pt x="462" y="508"/>
                    <a:pt x="378" y="603"/>
                    <a:pt x="301" y="603"/>
                  </a:cubicBezTo>
                  <a:cubicBezTo>
                    <a:pt x="286" y="603"/>
                    <a:pt x="271" y="599"/>
                    <a:pt x="257" y="591"/>
                  </a:cubicBezTo>
                  <a:cubicBezTo>
                    <a:pt x="241" y="581"/>
                    <a:pt x="220" y="570"/>
                    <a:pt x="204" y="559"/>
                  </a:cubicBezTo>
                  <a:cubicBezTo>
                    <a:pt x="172" y="543"/>
                    <a:pt x="166" y="500"/>
                    <a:pt x="172" y="463"/>
                  </a:cubicBezTo>
                  <a:cubicBezTo>
                    <a:pt x="172" y="426"/>
                    <a:pt x="188" y="393"/>
                    <a:pt x="204" y="367"/>
                  </a:cubicBezTo>
                  <a:cubicBezTo>
                    <a:pt x="220" y="335"/>
                    <a:pt x="241" y="308"/>
                    <a:pt x="273" y="287"/>
                  </a:cubicBezTo>
                  <a:cubicBezTo>
                    <a:pt x="292" y="271"/>
                    <a:pt x="320" y="259"/>
                    <a:pt x="346" y="259"/>
                  </a:cubicBezTo>
                  <a:close/>
                  <a:moveTo>
                    <a:pt x="508" y="1"/>
                  </a:moveTo>
                  <a:cubicBezTo>
                    <a:pt x="439" y="1"/>
                    <a:pt x="365" y="40"/>
                    <a:pt x="305" y="83"/>
                  </a:cubicBezTo>
                  <a:cubicBezTo>
                    <a:pt x="156" y="201"/>
                    <a:pt x="33" y="415"/>
                    <a:pt x="11" y="607"/>
                  </a:cubicBezTo>
                  <a:cubicBezTo>
                    <a:pt x="0" y="693"/>
                    <a:pt x="11" y="795"/>
                    <a:pt x="70" y="848"/>
                  </a:cubicBezTo>
                  <a:cubicBezTo>
                    <a:pt x="89" y="854"/>
                    <a:pt x="110" y="857"/>
                    <a:pt x="130" y="857"/>
                  </a:cubicBezTo>
                  <a:cubicBezTo>
                    <a:pt x="200" y="857"/>
                    <a:pt x="274" y="825"/>
                    <a:pt x="332" y="784"/>
                  </a:cubicBezTo>
                  <a:cubicBezTo>
                    <a:pt x="423" y="720"/>
                    <a:pt x="482" y="639"/>
                    <a:pt x="530" y="554"/>
                  </a:cubicBezTo>
                  <a:cubicBezTo>
                    <a:pt x="583" y="468"/>
                    <a:pt x="621" y="377"/>
                    <a:pt x="631" y="270"/>
                  </a:cubicBezTo>
                  <a:cubicBezTo>
                    <a:pt x="637" y="174"/>
                    <a:pt x="621" y="67"/>
                    <a:pt x="557" y="8"/>
                  </a:cubicBezTo>
                  <a:cubicBezTo>
                    <a:pt x="541" y="3"/>
                    <a:pt x="524" y="1"/>
                    <a:pt x="508" y="1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9"/>
            <p:cNvSpPr/>
            <p:nvPr/>
          </p:nvSpPr>
          <p:spPr>
            <a:xfrm>
              <a:off x="8286573" y="707091"/>
              <a:ext cx="34724" cy="43642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9" y="0"/>
                  </a:moveTo>
                  <a:cubicBezTo>
                    <a:pt x="122" y="0"/>
                    <a:pt x="100" y="9"/>
                    <a:pt x="81" y="21"/>
                  </a:cubicBezTo>
                  <a:cubicBezTo>
                    <a:pt x="59" y="37"/>
                    <a:pt x="43" y="58"/>
                    <a:pt x="33" y="80"/>
                  </a:cubicBezTo>
                  <a:cubicBezTo>
                    <a:pt x="17" y="101"/>
                    <a:pt x="6" y="122"/>
                    <a:pt x="6" y="154"/>
                  </a:cubicBezTo>
                  <a:lnTo>
                    <a:pt x="6" y="149"/>
                  </a:lnTo>
                  <a:lnTo>
                    <a:pt x="6" y="149"/>
                  </a:lnTo>
                  <a:cubicBezTo>
                    <a:pt x="1" y="181"/>
                    <a:pt x="11" y="213"/>
                    <a:pt x="27" y="224"/>
                  </a:cubicBezTo>
                  <a:cubicBezTo>
                    <a:pt x="35" y="228"/>
                    <a:pt x="44" y="230"/>
                    <a:pt x="53" y="230"/>
                  </a:cubicBezTo>
                  <a:cubicBezTo>
                    <a:pt x="71" y="230"/>
                    <a:pt x="90" y="224"/>
                    <a:pt x="107" y="213"/>
                  </a:cubicBezTo>
                  <a:cubicBezTo>
                    <a:pt x="129" y="197"/>
                    <a:pt x="145" y="176"/>
                    <a:pt x="156" y="154"/>
                  </a:cubicBezTo>
                  <a:cubicBezTo>
                    <a:pt x="172" y="128"/>
                    <a:pt x="182" y="106"/>
                    <a:pt x="182" y="80"/>
                  </a:cubicBezTo>
                  <a:cubicBezTo>
                    <a:pt x="182" y="53"/>
                    <a:pt x="177" y="15"/>
                    <a:pt x="156" y="5"/>
                  </a:cubicBezTo>
                  <a:cubicBezTo>
                    <a:pt x="151" y="2"/>
                    <a:pt x="145" y="0"/>
                    <a:pt x="139" y="0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9"/>
            <p:cNvSpPr/>
            <p:nvPr/>
          </p:nvSpPr>
          <p:spPr>
            <a:xfrm>
              <a:off x="8231736" y="637833"/>
              <a:ext cx="145347" cy="182727"/>
            </a:xfrm>
            <a:custGeom>
              <a:avLst/>
              <a:gdLst/>
              <a:ahLst/>
              <a:cxnLst/>
              <a:rect l="l" t="t" r="r" b="b"/>
              <a:pathLst>
                <a:path w="766" h="963" extrusionOk="0">
                  <a:moveTo>
                    <a:pt x="522" y="20"/>
                  </a:moveTo>
                  <a:cubicBezTo>
                    <a:pt x="539" y="20"/>
                    <a:pt x="556" y="22"/>
                    <a:pt x="573" y="27"/>
                  </a:cubicBezTo>
                  <a:cubicBezTo>
                    <a:pt x="637" y="86"/>
                    <a:pt x="653" y="193"/>
                    <a:pt x="642" y="289"/>
                  </a:cubicBezTo>
                  <a:cubicBezTo>
                    <a:pt x="632" y="396"/>
                    <a:pt x="594" y="487"/>
                    <a:pt x="546" y="573"/>
                  </a:cubicBezTo>
                  <a:cubicBezTo>
                    <a:pt x="493" y="658"/>
                    <a:pt x="434" y="739"/>
                    <a:pt x="348" y="803"/>
                  </a:cubicBezTo>
                  <a:cubicBezTo>
                    <a:pt x="287" y="844"/>
                    <a:pt x="214" y="878"/>
                    <a:pt x="144" y="878"/>
                  </a:cubicBezTo>
                  <a:cubicBezTo>
                    <a:pt x="123" y="878"/>
                    <a:pt x="101" y="875"/>
                    <a:pt x="81" y="867"/>
                  </a:cubicBezTo>
                  <a:cubicBezTo>
                    <a:pt x="22" y="814"/>
                    <a:pt x="11" y="707"/>
                    <a:pt x="22" y="626"/>
                  </a:cubicBezTo>
                  <a:cubicBezTo>
                    <a:pt x="44" y="434"/>
                    <a:pt x="167" y="220"/>
                    <a:pt x="316" y="102"/>
                  </a:cubicBezTo>
                  <a:cubicBezTo>
                    <a:pt x="376" y="59"/>
                    <a:pt x="450" y="20"/>
                    <a:pt x="522" y="20"/>
                  </a:cubicBezTo>
                  <a:close/>
                  <a:moveTo>
                    <a:pt x="563" y="0"/>
                  </a:moveTo>
                  <a:cubicBezTo>
                    <a:pt x="489" y="0"/>
                    <a:pt x="404" y="32"/>
                    <a:pt x="338" y="76"/>
                  </a:cubicBezTo>
                  <a:lnTo>
                    <a:pt x="332" y="76"/>
                  </a:lnTo>
                  <a:cubicBezTo>
                    <a:pt x="236" y="140"/>
                    <a:pt x="172" y="231"/>
                    <a:pt x="118" y="322"/>
                  </a:cubicBezTo>
                  <a:cubicBezTo>
                    <a:pt x="60" y="423"/>
                    <a:pt x="17" y="519"/>
                    <a:pt x="11" y="637"/>
                  </a:cubicBezTo>
                  <a:cubicBezTo>
                    <a:pt x="1" y="755"/>
                    <a:pt x="33" y="888"/>
                    <a:pt x="113" y="942"/>
                  </a:cubicBezTo>
                  <a:cubicBezTo>
                    <a:pt x="137" y="956"/>
                    <a:pt x="166" y="963"/>
                    <a:pt x="198" y="963"/>
                  </a:cubicBezTo>
                  <a:cubicBezTo>
                    <a:pt x="273" y="963"/>
                    <a:pt x="361" y="928"/>
                    <a:pt x="429" y="883"/>
                  </a:cubicBezTo>
                  <a:cubicBezTo>
                    <a:pt x="530" y="819"/>
                    <a:pt x="594" y="733"/>
                    <a:pt x="648" y="637"/>
                  </a:cubicBezTo>
                  <a:cubicBezTo>
                    <a:pt x="701" y="546"/>
                    <a:pt x="749" y="450"/>
                    <a:pt x="755" y="327"/>
                  </a:cubicBezTo>
                  <a:cubicBezTo>
                    <a:pt x="765" y="209"/>
                    <a:pt x="739" y="70"/>
                    <a:pt x="653" y="22"/>
                  </a:cubicBezTo>
                  <a:cubicBezTo>
                    <a:pt x="628" y="7"/>
                    <a:pt x="597" y="0"/>
                    <a:pt x="563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9"/>
            <p:cNvSpPr/>
            <p:nvPr/>
          </p:nvSpPr>
          <p:spPr>
            <a:xfrm>
              <a:off x="8265321" y="690393"/>
              <a:ext cx="59011" cy="65463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251" y="88"/>
                  </a:moveTo>
                  <a:cubicBezTo>
                    <a:pt x="257" y="88"/>
                    <a:pt x="263" y="90"/>
                    <a:pt x="268" y="93"/>
                  </a:cubicBezTo>
                  <a:cubicBezTo>
                    <a:pt x="289" y="103"/>
                    <a:pt x="294" y="141"/>
                    <a:pt x="294" y="168"/>
                  </a:cubicBezTo>
                  <a:cubicBezTo>
                    <a:pt x="294" y="194"/>
                    <a:pt x="284" y="216"/>
                    <a:pt x="268" y="242"/>
                  </a:cubicBezTo>
                  <a:cubicBezTo>
                    <a:pt x="257" y="264"/>
                    <a:pt x="241" y="285"/>
                    <a:pt x="219" y="301"/>
                  </a:cubicBezTo>
                  <a:cubicBezTo>
                    <a:pt x="202" y="312"/>
                    <a:pt x="183" y="318"/>
                    <a:pt x="165" y="318"/>
                  </a:cubicBezTo>
                  <a:cubicBezTo>
                    <a:pt x="156" y="318"/>
                    <a:pt x="147" y="316"/>
                    <a:pt x="139" y="312"/>
                  </a:cubicBezTo>
                  <a:cubicBezTo>
                    <a:pt x="123" y="301"/>
                    <a:pt x="113" y="269"/>
                    <a:pt x="118" y="242"/>
                  </a:cubicBezTo>
                  <a:cubicBezTo>
                    <a:pt x="118" y="210"/>
                    <a:pt x="129" y="189"/>
                    <a:pt x="145" y="168"/>
                  </a:cubicBezTo>
                  <a:cubicBezTo>
                    <a:pt x="155" y="146"/>
                    <a:pt x="171" y="125"/>
                    <a:pt x="193" y="109"/>
                  </a:cubicBezTo>
                  <a:cubicBezTo>
                    <a:pt x="212" y="97"/>
                    <a:pt x="234" y="88"/>
                    <a:pt x="251" y="88"/>
                  </a:cubicBezTo>
                  <a:close/>
                  <a:moveTo>
                    <a:pt x="178" y="1"/>
                  </a:moveTo>
                  <a:cubicBezTo>
                    <a:pt x="154" y="1"/>
                    <a:pt x="126" y="13"/>
                    <a:pt x="107" y="29"/>
                  </a:cubicBezTo>
                  <a:cubicBezTo>
                    <a:pt x="75" y="50"/>
                    <a:pt x="54" y="77"/>
                    <a:pt x="38" y="103"/>
                  </a:cubicBezTo>
                  <a:cubicBezTo>
                    <a:pt x="22" y="135"/>
                    <a:pt x="6" y="168"/>
                    <a:pt x="0" y="205"/>
                  </a:cubicBezTo>
                  <a:cubicBezTo>
                    <a:pt x="0" y="242"/>
                    <a:pt x="6" y="285"/>
                    <a:pt x="38" y="301"/>
                  </a:cubicBezTo>
                  <a:cubicBezTo>
                    <a:pt x="54" y="312"/>
                    <a:pt x="70" y="323"/>
                    <a:pt x="91" y="333"/>
                  </a:cubicBezTo>
                  <a:cubicBezTo>
                    <a:pt x="105" y="341"/>
                    <a:pt x="119" y="344"/>
                    <a:pt x="134" y="344"/>
                  </a:cubicBezTo>
                  <a:cubicBezTo>
                    <a:pt x="211" y="344"/>
                    <a:pt x="296" y="246"/>
                    <a:pt x="305" y="152"/>
                  </a:cubicBezTo>
                  <a:cubicBezTo>
                    <a:pt x="310" y="98"/>
                    <a:pt x="289" y="55"/>
                    <a:pt x="262" y="39"/>
                  </a:cubicBezTo>
                  <a:cubicBezTo>
                    <a:pt x="241" y="29"/>
                    <a:pt x="225" y="18"/>
                    <a:pt x="203" y="7"/>
                  </a:cubicBezTo>
                  <a:cubicBezTo>
                    <a:pt x="196" y="3"/>
                    <a:pt x="187" y="1"/>
                    <a:pt x="178" y="1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9"/>
            <p:cNvSpPr/>
            <p:nvPr/>
          </p:nvSpPr>
          <p:spPr>
            <a:xfrm>
              <a:off x="9025263" y="1148255"/>
              <a:ext cx="33775" cy="30929"/>
            </a:xfrm>
            <a:custGeom>
              <a:avLst/>
              <a:gdLst/>
              <a:ahLst/>
              <a:cxnLst/>
              <a:rect l="l" t="t" r="r" b="b"/>
              <a:pathLst>
                <a:path w="178" h="163" extrusionOk="0">
                  <a:moveTo>
                    <a:pt x="1" y="1"/>
                  </a:moveTo>
                  <a:lnTo>
                    <a:pt x="1" y="113"/>
                  </a:lnTo>
                  <a:cubicBezTo>
                    <a:pt x="1" y="124"/>
                    <a:pt x="6" y="134"/>
                    <a:pt x="17" y="140"/>
                  </a:cubicBezTo>
                  <a:cubicBezTo>
                    <a:pt x="33" y="156"/>
                    <a:pt x="60" y="163"/>
                    <a:pt x="87" y="163"/>
                  </a:cubicBezTo>
                  <a:cubicBezTo>
                    <a:pt x="123" y="163"/>
                    <a:pt x="160" y="150"/>
                    <a:pt x="172" y="129"/>
                  </a:cubicBezTo>
                  <a:cubicBezTo>
                    <a:pt x="177" y="124"/>
                    <a:pt x="177" y="118"/>
                    <a:pt x="177" y="113"/>
                  </a:cubicBezTo>
                  <a:lnTo>
                    <a:pt x="177" y="6"/>
                  </a:lnTo>
                  <a:cubicBezTo>
                    <a:pt x="177" y="11"/>
                    <a:pt x="177" y="17"/>
                    <a:pt x="172" y="22"/>
                  </a:cubicBezTo>
                  <a:cubicBezTo>
                    <a:pt x="164" y="37"/>
                    <a:pt x="131" y="55"/>
                    <a:pt x="89" y="55"/>
                  </a:cubicBezTo>
                  <a:cubicBezTo>
                    <a:pt x="71" y="55"/>
                    <a:pt x="52" y="51"/>
                    <a:pt x="33" y="43"/>
                  </a:cubicBezTo>
                  <a:cubicBezTo>
                    <a:pt x="22" y="38"/>
                    <a:pt x="11" y="33"/>
                    <a:pt x="6" y="22"/>
                  </a:cubicBezTo>
                  <a:cubicBezTo>
                    <a:pt x="1" y="17"/>
                    <a:pt x="1" y="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9"/>
            <p:cNvSpPr/>
            <p:nvPr/>
          </p:nvSpPr>
          <p:spPr>
            <a:xfrm>
              <a:off x="9034371" y="770846"/>
              <a:ext cx="15370" cy="381392"/>
            </a:xfrm>
            <a:custGeom>
              <a:avLst/>
              <a:gdLst/>
              <a:ahLst/>
              <a:cxnLst/>
              <a:rect l="l" t="t" r="r" b="b"/>
              <a:pathLst>
                <a:path w="81" h="2010" extrusionOk="0">
                  <a:moveTo>
                    <a:pt x="1" y="0"/>
                  </a:moveTo>
                  <a:lnTo>
                    <a:pt x="1" y="1990"/>
                  </a:lnTo>
                  <a:cubicBezTo>
                    <a:pt x="1" y="1995"/>
                    <a:pt x="6" y="2000"/>
                    <a:pt x="11" y="2006"/>
                  </a:cubicBezTo>
                  <a:cubicBezTo>
                    <a:pt x="19" y="2008"/>
                    <a:pt x="30" y="2010"/>
                    <a:pt x="41" y="2010"/>
                  </a:cubicBezTo>
                  <a:cubicBezTo>
                    <a:pt x="52" y="2010"/>
                    <a:pt x="62" y="2008"/>
                    <a:pt x="70" y="2006"/>
                  </a:cubicBezTo>
                  <a:cubicBezTo>
                    <a:pt x="76" y="2000"/>
                    <a:pt x="81" y="1995"/>
                    <a:pt x="81" y="1990"/>
                  </a:cubicBezTo>
                  <a:lnTo>
                    <a:pt x="81" y="11"/>
                  </a:lnTo>
                  <a:cubicBezTo>
                    <a:pt x="77" y="15"/>
                    <a:pt x="61" y="23"/>
                    <a:pt x="43" y="23"/>
                  </a:cubicBezTo>
                  <a:cubicBezTo>
                    <a:pt x="34" y="23"/>
                    <a:pt x="25" y="21"/>
                    <a:pt x="17" y="16"/>
                  </a:cubicBezTo>
                  <a:cubicBezTo>
                    <a:pt x="11" y="16"/>
                    <a:pt x="6" y="11"/>
                    <a:pt x="6" y="11"/>
                  </a:cubicBezTo>
                  <a:cubicBezTo>
                    <a:pt x="1" y="6"/>
                    <a:pt x="1" y="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9"/>
            <p:cNvSpPr/>
            <p:nvPr/>
          </p:nvSpPr>
          <p:spPr>
            <a:xfrm>
              <a:off x="9034371" y="766672"/>
              <a:ext cx="15370" cy="8728"/>
            </a:xfrm>
            <a:custGeom>
              <a:avLst/>
              <a:gdLst/>
              <a:ahLst/>
              <a:cxnLst/>
              <a:rect l="l" t="t" r="r" b="b"/>
              <a:pathLst>
                <a:path w="81" h="46" extrusionOk="0">
                  <a:moveTo>
                    <a:pt x="41" y="1"/>
                  </a:moveTo>
                  <a:cubicBezTo>
                    <a:pt x="24" y="1"/>
                    <a:pt x="8" y="7"/>
                    <a:pt x="1" y="17"/>
                  </a:cubicBezTo>
                  <a:cubicBezTo>
                    <a:pt x="1" y="17"/>
                    <a:pt x="1" y="17"/>
                    <a:pt x="1" y="22"/>
                  </a:cubicBezTo>
                  <a:lnTo>
                    <a:pt x="6" y="33"/>
                  </a:lnTo>
                  <a:cubicBezTo>
                    <a:pt x="6" y="33"/>
                    <a:pt x="11" y="38"/>
                    <a:pt x="17" y="38"/>
                  </a:cubicBezTo>
                  <a:cubicBezTo>
                    <a:pt x="25" y="43"/>
                    <a:pt x="34" y="45"/>
                    <a:pt x="42" y="45"/>
                  </a:cubicBezTo>
                  <a:cubicBezTo>
                    <a:pt x="59" y="45"/>
                    <a:pt x="74" y="37"/>
                    <a:pt x="81" y="33"/>
                  </a:cubicBezTo>
                  <a:cubicBezTo>
                    <a:pt x="81" y="28"/>
                    <a:pt x="81" y="28"/>
                    <a:pt x="81" y="22"/>
                  </a:cubicBezTo>
                  <a:cubicBezTo>
                    <a:pt x="81" y="17"/>
                    <a:pt x="76" y="12"/>
                    <a:pt x="70" y="6"/>
                  </a:cubicBezTo>
                  <a:cubicBezTo>
                    <a:pt x="61" y="2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9"/>
            <p:cNvSpPr/>
            <p:nvPr/>
          </p:nvSpPr>
          <p:spPr>
            <a:xfrm>
              <a:off x="9025263" y="1140096"/>
              <a:ext cx="33775" cy="18595"/>
            </a:xfrm>
            <a:custGeom>
              <a:avLst/>
              <a:gdLst/>
              <a:ahLst/>
              <a:cxnLst/>
              <a:rect l="l" t="t" r="r" b="b"/>
              <a:pathLst>
                <a:path w="178" h="98" extrusionOk="0">
                  <a:moveTo>
                    <a:pt x="49" y="1"/>
                  </a:moveTo>
                  <a:cubicBezTo>
                    <a:pt x="33" y="6"/>
                    <a:pt x="17" y="12"/>
                    <a:pt x="11" y="22"/>
                  </a:cubicBezTo>
                  <a:lnTo>
                    <a:pt x="6" y="22"/>
                  </a:lnTo>
                  <a:cubicBezTo>
                    <a:pt x="6" y="28"/>
                    <a:pt x="6" y="28"/>
                    <a:pt x="6" y="28"/>
                  </a:cubicBezTo>
                  <a:cubicBezTo>
                    <a:pt x="1" y="33"/>
                    <a:pt x="1" y="38"/>
                    <a:pt x="1" y="49"/>
                  </a:cubicBezTo>
                  <a:cubicBezTo>
                    <a:pt x="1" y="54"/>
                    <a:pt x="1" y="60"/>
                    <a:pt x="6" y="65"/>
                  </a:cubicBezTo>
                  <a:cubicBezTo>
                    <a:pt x="6" y="65"/>
                    <a:pt x="6" y="70"/>
                    <a:pt x="11" y="70"/>
                  </a:cubicBezTo>
                  <a:cubicBezTo>
                    <a:pt x="17" y="76"/>
                    <a:pt x="27" y="81"/>
                    <a:pt x="33" y="86"/>
                  </a:cubicBezTo>
                  <a:cubicBezTo>
                    <a:pt x="50" y="94"/>
                    <a:pt x="69" y="98"/>
                    <a:pt x="87" y="98"/>
                  </a:cubicBezTo>
                  <a:cubicBezTo>
                    <a:pt x="128" y="98"/>
                    <a:pt x="164" y="80"/>
                    <a:pt x="172" y="65"/>
                  </a:cubicBezTo>
                  <a:cubicBezTo>
                    <a:pt x="177" y="60"/>
                    <a:pt x="177" y="54"/>
                    <a:pt x="177" y="49"/>
                  </a:cubicBezTo>
                  <a:cubicBezTo>
                    <a:pt x="177" y="38"/>
                    <a:pt x="177" y="33"/>
                    <a:pt x="172" y="28"/>
                  </a:cubicBezTo>
                  <a:cubicBezTo>
                    <a:pt x="172" y="28"/>
                    <a:pt x="172" y="22"/>
                    <a:pt x="166" y="22"/>
                  </a:cubicBezTo>
                  <a:cubicBezTo>
                    <a:pt x="166" y="17"/>
                    <a:pt x="161" y="12"/>
                    <a:pt x="150" y="12"/>
                  </a:cubicBezTo>
                  <a:cubicBezTo>
                    <a:pt x="145" y="6"/>
                    <a:pt x="134" y="1"/>
                    <a:pt x="129" y="1"/>
                  </a:cubicBezTo>
                  <a:lnTo>
                    <a:pt x="129" y="44"/>
                  </a:lnTo>
                  <a:cubicBezTo>
                    <a:pt x="129" y="49"/>
                    <a:pt x="124" y="54"/>
                    <a:pt x="118" y="60"/>
                  </a:cubicBezTo>
                  <a:cubicBezTo>
                    <a:pt x="110" y="62"/>
                    <a:pt x="100" y="64"/>
                    <a:pt x="89" y="64"/>
                  </a:cubicBezTo>
                  <a:cubicBezTo>
                    <a:pt x="78" y="64"/>
                    <a:pt x="67" y="62"/>
                    <a:pt x="59" y="60"/>
                  </a:cubicBezTo>
                  <a:cubicBezTo>
                    <a:pt x="54" y="54"/>
                    <a:pt x="49" y="49"/>
                    <a:pt x="49" y="4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9"/>
            <p:cNvSpPr/>
            <p:nvPr/>
          </p:nvSpPr>
          <p:spPr>
            <a:xfrm>
              <a:off x="8800981" y="1019416"/>
              <a:ext cx="34724" cy="31119"/>
            </a:xfrm>
            <a:custGeom>
              <a:avLst/>
              <a:gdLst/>
              <a:ahLst/>
              <a:cxnLst/>
              <a:rect l="l" t="t" r="r" b="b"/>
              <a:pathLst>
                <a:path w="183" h="164" extrusionOk="0">
                  <a:moveTo>
                    <a:pt x="1" y="0"/>
                  </a:moveTo>
                  <a:lnTo>
                    <a:pt x="1" y="113"/>
                  </a:lnTo>
                  <a:cubicBezTo>
                    <a:pt x="1" y="123"/>
                    <a:pt x="11" y="134"/>
                    <a:pt x="17" y="139"/>
                  </a:cubicBezTo>
                  <a:cubicBezTo>
                    <a:pt x="36" y="156"/>
                    <a:pt x="64" y="163"/>
                    <a:pt x="92" y="163"/>
                  </a:cubicBezTo>
                  <a:cubicBezTo>
                    <a:pt x="128" y="163"/>
                    <a:pt x="162" y="152"/>
                    <a:pt x="177" y="134"/>
                  </a:cubicBezTo>
                  <a:cubicBezTo>
                    <a:pt x="177" y="129"/>
                    <a:pt x="183" y="118"/>
                    <a:pt x="183" y="113"/>
                  </a:cubicBezTo>
                  <a:lnTo>
                    <a:pt x="183" y="6"/>
                  </a:lnTo>
                  <a:cubicBezTo>
                    <a:pt x="183" y="11"/>
                    <a:pt x="183" y="16"/>
                    <a:pt x="177" y="22"/>
                  </a:cubicBezTo>
                  <a:cubicBezTo>
                    <a:pt x="170" y="37"/>
                    <a:pt x="133" y="54"/>
                    <a:pt x="92" y="54"/>
                  </a:cubicBezTo>
                  <a:cubicBezTo>
                    <a:pt x="74" y="54"/>
                    <a:pt x="56" y="51"/>
                    <a:pt x="38" y="43"/>
                  </a:cubicBezTo>
                  <a:cubicBezTo>
                    <a:pt x="28" y="38"/>
                    <a:pt x="17" y="33"/>
                    <a:pt x="6" y="22"/>
                  </a:cubicBezTo>
                  <a:cubicBezTo>
                    <a:pt x="6" y="16"/>
                    <a:pt x="6" y="1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9"/>
            <p:cNvSpPr/>
            <p:nvPr/>
          </p:nvSpPr>
          <p:spPr>
            <a:xfrm>
              <a:off x="8811227" y="643904"/>
              <a:ext cx="14421" cy="380254"/>
            </a:xfrm>
            <a:custGeom>
              <a:avLst/>
              <a:gdLst/>
              <a:ahLst/>
              <a:cxnLst/>
              <a:rect l="l" t="t" r="r" b="b"/>
              <a:pathLst>
                <a:path w="76" h="2004" extrusionOk="0">
                  <a:moveTo>
                    <a:pt x="0" y="1"/>
                  </a:moveTo>
                  <a:lnTo>
                    <a:pt x="0" y="1979"/>
                  </a:lnTo>
                  <a:cubicBezTo>
                    <a:pt x="0" y="1985"/>
                    <a:pt x="6" y="1990"/>
                    <a:pt x="11" y="1995"/>
                  </a:cubicBezTo>
                  <a:cubicBezTo>
                    <a:pt x="19" y="2001"/>
                    <a:pt x="28" y="2003"/>
                    <a:pt x="38" y="2003"/>
                  </a:cubicBezTo>
                  <a:cubicBezTo>
                    <a:pt x="47" y="2003"/>
                    <a:pt x="56" y="2001"/>
                    <a:pt x="64" y="1995"/>
                  </a:cubicBezTo>
                  <a:cubicBezTo>
                    <a:pt x="75" y="1990"/>
                    <a:pt x="75" y="1985"/>
                    <a:pt x="75" y="1979"/>
                  </a:cubicBezTo>
                  <a:lnTo>
                    <a:pt x="75" y="1"/>
                  </a:lnTo>
                  <a:cubicBezTo>
                    <a:pt x="71" y="8"/>
                    <a:pt x="57" y="16"/>
                    <a:pt x="39" y="16"/>
                  </a:cubicBezTo>
                  <a:cubicBezTo>
                    <a:pt x="32" y="16"/>
                    <a:pt x="24" y="15"/>
                    <a:pt x="16" y="11"/>
                  </a:cubicBezTo>
                  <a:cubicBezTo>
                    <a:pt x="11" y="6"/>
                    <a:pt x="6" y="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8811227" y="637833"/>
              <a:ext cx="14421" cy="9108"/>
            </a:xfrm>
            <a:custGeom>
              <a:avLst/>
              <a:gdLst/>
              <a:ahLst/>
              <a:cxnLst/>
              <a:rect l="l" t="t" r="r" b="b"/>
              <a:pathLst>
                <a:path w="76" h="48" extrusionOk="0">
                  <a:moveTo>
                    <a:pt x="35" y="0"/>
                  </a:moveTo>
                  <a:cubicBezTo>
                    <a:pt x="18" y="0"/>
                    <a:pt x="4" y="6"/>
                    <a:pt x="0" y="17"/>
                  </a:cubicBezTo>
                  <a:cubicBezTo>
                    <a:pt x="0" y="17"/>
                    <a:pt x="0" y="22"/>
                    <a:pt x="0" y="22"/>
                  </a:cubicBezTo>
                  <a:lnTo>
                    <a:pt x="0" y="33"/>
                  </a:lnTo>
                  <a:cubicBezTo>
                    <a:pt x="6" y="38"/>
                    <a:pt x="11" y="38"/>
                    <a:pt x="16" y="43"/>
                  </a:cubicBezTo>
                  <a:cubicBezTo>
                    <a:pt x="24" y="47"/>
                    <a:pt x="32" y="48"/>
                    <a:pt x="39" y="48"/>
                  </a:cubicBezTo>
                  <a:cubicBezTo>
                    <a:pt x="57" y="48"/>
                    <a:pt x="71" y="40"/>
                    <a:pt x="75" y="33"/>
                  </a:cubicBezTo>
                  <a:cubicBezTo>
                    <a:pt x="75" y="27"/>
                    <a:pt x="75" y="27"/>
                    <a:pt x="75" y="22"/>
                  </a:cubicBezTo>
                  <a:cubicBezTo>
                    <a:pt x="75" y="17"/>
                    <a:pt x="75" y="11"/>
                    <a:pt x="64" y="6"/>
                  </a:cubicBezTo>
                  <a:cubicBezTo>
                    <a:pt x="55" y="2"/>
                    <a:pt x="45" y="0"/>
                    <a:pt x="35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8802119" y="1011257"/>
              <a:ext cx="33585" cy="18595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48" y="1"/>
                  </a:moveTo>
                  <a:cubicBezTo>
                    <a:pt x="32" y="6"/>
                    <a:pt x="16" y="11"/>
                    <a:pt x="11" y="22"/>
                  </a:cubicBezTo>
                  <a:lnTo>
                    <a:pt x="5" y="22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0" y="33"/>
                    <a:pt x="0" y="38"/>
                    <a:pt x="0" y="49"/>
                  </a:cubicBezTo>
                  <a:cubicBezTo>
                    <a:pt x="0" y="54"/>
                    <a:pt x="0" y="59"/>
                    <a:pt x="0" y="65"/>
                  </a:cubicBezTo>
                  <a:cubicBezTo>
                    <a:pt x="5" y="65"/>
                    <a:pt x="5" y="70"/>
                    <a:pt x="5" y="70"/>
                  </a:cubicBezTo>
                  <a:cubicBezTo>
                    <a:pt x="16" y="76"/>
                    <a:pt x="22" y="81"/>
                    <a:pt x="32" y="86"/>
                  </a:cubicBezTo>
                  <a:cubicBezTo>
                    <a:pt x="50" y="94"/>
                    <a:pt x="68" y="97"/>
                    <a:pt x="86" y="97"/>
                  </a:cubicBezTo>
                  <a:cubicBezTo>
                    <a:pt x="127" y="97"/>
                    <a:pt x="164" y="80"/>
                    <a:pt x="171" y="65"/>
                  </a:cubicBezTo>
                  <a:cubicBezTo>
                    <a:pt x="171" y="59"/>
                    <a:pt x="177" y="54"/>
                    <a:pt x="177" y="49"/>
                  </a:cubicBezTo>
                  <a:cubicBezTo>
                    <a:pt x="177" y="38"/>
                    <a:pt x="171" y="33"/>
                    <a:pt x="171" y="27"/>
                  </a:cubicBezTo>
                  <a:cubicBezTo>
                    <a:pt x="171" y="27"/>
                    <a:pt x="166" y="22"/>
                    <a:pt x="166" y="22"/>
                  </a:cubicBezTo>
                  <a:cubicBezTo>
                    <a:pt x="161" y="17"/>
                    <a:pt x="155" y="11"/>
                    <a:pt x="150" y="11"/>
                  </a:cubicBezTo>
                  <a:cubicBezTo>
                    <a:pt x="145" y="6"/>
                    <a:pt x="134" y="1"/>
                    <a:pt x="123" y="1"/>
                  </a:cubicBezTo>
                  <a:lnTo>
                    <a:pt x="123" y="43"/>
                  </a:lnTo>
                  <a:cubicBezTo>
                    <a:pt x="123" y="49"/>
                    <a:pt x="123" y="54"/>
                    <a:pt x="112" y="59"/>
                  </a:cubicBezTo>
                  <a:cubicBezTo>
                    <a:pt x="104" y="65"/>
                    <a:pt x="95" y="67"/>
                    <a:pt x="86" y="67"/>
                  </a:cubicBezTo>
                  <a:cubicBezTo>
                    <a:pt x="76" y="67"/>
                    <a:pt x="67" y="65"/>
                    <a:pt x="59" y="59"/>
                  </a:cubicBezTo>
                  <a:cubicBezTo>
                    <a:pt x="48" y="54"/>
                    <a:pt x="48" y="49"/>
                    <a:pt x="48" y="43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8577837" y="891526"/>
              <a:ext cx="34724" cy="30360"/>
            </a:xfrm>
            <a:custGeom>
              <a:avLst/>
              <a:gdLst/>
              <a:ahLst/>
              <a:cxnLst/>
              <a:rect l="l" t="t" r="r" b="b"/>
              <a:pathLst>
                <a:path w="183" h="160" extrusionOk="0">
                  <a:moveTo>
                    <a:pt x="0" y="1"/>
                  </a:moveTo>
                  <a:lnTo>
                    <a:pt x="0" y="108"/>
                  </a:lnTo>
                  <a:cubicBezTo>
                    <a:pt x="0" y="118"/>
                    <a:pt x="6" y="129"/>
                    <a:pt x="16" y="140"/>
                  </a:cubicBezTo>
                  <a:cubicBezTo>
                    <a:pt x="32" y="153"/>
                    <a:pt x="58" y="159"/>
                    <a:pt x="85" y="159"/>
                  </a:cubicBezTo>
                  <a:cubicBezTo>
                    <a:pt x="121" y="159"/>
                    <a:pt x="159" y="148"/>
                    <a:pt x="171" y="129"/>
                  </a:cubicBezTo>
                  <a:cubicBezTo>
                    <a:pt x="177" y="124"/>
                    <a:pt x="177" y="113"/>
                    <a:pt x="177" y="108"/>
                  </a:cubicBezTo>
                  <a:lnTo>
                    <a:pt x="182" y="108"/>
                  </a:lnTo>
                  <a:lnTo>
                    <a:pt x="182" y="1"/>
                  </a:lnTo>
                  <a:lnTo>
                    <a:pt x="177" y="1"/>
                  </a:lnTo>
                  <a:cubicBezTo>
                    <a:pt x="177" y="6"/>
                    <a:pt x="177" y="11"/>
                    <a:pt x="177" y="17"/>
                  </a:cubicBezTo>
                  <a:cubicBezTo>
                    <a:pt x="166" y="35"/>
                    <a:pt x="133" y="50"/>
                    <a:pt x="95" y="50"/>
                  </a:cubicBezTo>
                  <a:cubicBezTo>
                    <a:pt x="76" y="50"/>
                    <a:pt x="57" y="47"/>
                    <a:pt x="38" y="38"/>
                  </a:cubicBezTo>
                  <a:cubicBezTo>
                    <a:pt x="22" y="33"/>
                    <a:pt x="11" y="27"/>
                    <a:pt x="6" y="17"/>
                  </a:cubicBezTo>
                  <a:cubicBezTo>
                    <a:pt x="6" y="11"/>
                    <a:pt x="0" y="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8586945" y="512978"/>
              <a:ext cx="15370" cy="382341"/>
            </a:xfrm>
            <a:custGeom>
              <a:avLst/>
              <a:gdLst/>
              <a:ahLst/>
              <a:cxnLst/>
              <a:rect l="l" t="t" r="r" b="b"/>
              <a:pathLst>
                <a:path w="81" h="2015" extrusionOk="0">
                  <a:moveTo>
                    <a:pt x="0" y="1"/>
                  </a:moveTo>
                  <a:lnTo>
                    <a:pt x="0" y="1990"/>
                  </a:lnTo>
                  <a:cubicBezTo>
                    <a:pt x="0" y="1996"/>
                    <a:pt x="6" y="2001"/>
                    <a:pt x="16" y="2006"/>
                  </a:cubicBezTo>
                  <a:cubicBezTo>
                    <a:pt x="22" y="2012"/>
                    <a:pt x="31" y="2014"/>
                    <a:pt x="41" y="2014"/>
                  </a:cubicBezTo>
                  <a:cubicBezTo>
                    <a:pt x="51" y="2014"/>
                    <a:pt x="62" y="2012"/>
                    <a:pt x="70" y="2006"/>
                  </a:cubicBezTo>
                  <a:cubicBezTo>
                    <a:pt x="75" y="2001"/>
                    <a:pt x="81" y="1996"/>
                    <a:pt x="81" y="1990"/>
                  </a:cubicBezTo>
                  <a:lnTo>
                    <a:pt x="81" y="12"/>
                  </a:lnTo>
                  <a:cubicBezTo>
                    <a:pt x="77" y="19"/>
                    <a:pt x="60" y="27"/>
                    <a:pt x="41" y="27"/>
                  </a:cubicBezTo>
                  <a:cubicBezTo>
                    <a:pt x="33" y="27"/>
                    <a:pt x="24" y="25"/>
                    <a:pt x="16" y="22"/>
                  </a:cubicBezTo>
                  <a:cubicBezTo>
                    <a:pt x="11" y="17"/>
                    <a:pt x="6" y="17"/>
                    <a:pt x="6" y="12"/>
                  </a:cubicBezTo>
                  <a:cubicBezTo>
                    <a:pt x="6" y="6"/>
                    <a:pt x="6" y="6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9"/>
            <p:cNvSpPr/>
            <p:nvPr/>
          </p:nvSpPr>
          <p:spPr>
            <a:xfrm>
              <a:off x="8586945" y="509183"/>
              <a:ext cx="15370" cy="8918"/>
            </a:xfrm>
            <a:custGeom>
              <a:avLst/>
              <a:gdLst/>
              <a:ahLst/>
              <a:cxnLst/>
              <a:rect l="l" t="t" r="r" b="b"/>
              <a:pathLst>
                <a:path w="81" h="47" extrusionOk="0">
                  <a:moveTo>
                    <a:pt x="46" y="0"/>
                  </a:moveTo>
                  <a:cubicBezTo>
                    <a:pt x="27" y="0"/>
                    <a:pt x="10" y="8"/>
                    <a:pt x="6" y="16"/>
                  </a:cubicBezTo>
                  <a:cubicBezTo>
                    <a:pt x="0" y="16"/>
                    <a:pt x="0" y="21"/>
                    <a:pt x="0" y="21"/>
                  </a:cubicBezTo>
                  <a:lnTo>
                    <a:pt x="6" y="32"/>
                  </a:lnTo>
                  <a:cubicBezTo>
                    <a:pt x="6" y="37"/>
                    <a:pt x="11" y="37"/>
                    <a:pt x="16" y="42"/>
                  </a:cubicBezTo>
                  <a:cubicBezTo>
                    <a:pt x="24" y="45"/>
                    <a:pt x="33" y="47"/>
                    <a:pt x="41" y="47"/>
                  </a:cubicBezTo>
                  <a:cubicBezTo>
                    <a:pt x="60" y="47"/>
                    <a:pt x="77" y="39"/>
                    <a:pt x="81" y="32"/>
                  </a:cubicBezTo>
                  <a:cubicBezTo>
                    <a:pt x="81" y="26"/>
                    <a:pt x="81" y="26"/>
                    <a:pt x="81" y="21"/>
                  </a:cubicBezTo>
                  <a:cubicBezTo>
                    <a:pt x="81" y="16"/>
                    <a:pt x="75" y="10"/>
                    <a:pt x="70" y="5"/>
                  </a:cubicBezTo>
                  <a:cubicBezTo>
                    <a:pt x="62" y="2"/>
                    <a:pt x="54" y="0"/>
                    <a:pt x="46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9"/>
            <p:cNvSpPr/>
            <p:nvPr/>
          </p:nvSpPr>
          <p:spPr>
            <a:xfrm>
              <a:off x="8577837" y="882418"/>
              <a:ext cx="33585" cy="18595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48" y="0"/>
                  </a:moveTo>
                  <a:cubicBezTo>
                    <a:pt x="32" y="6"/>
                    <a:pt x="22" y="11"/>
                    <a:pt x="11" y="22"/>
                  </a:cubicBezTo>
                  <a:lnTo>
                    <a:pt x="6" y="27"/>
                  </a:lnTo>
                  <a:cubicBezTo>
                    <a:pt x="6" y="33"/>
                    <a:pt x="0" y="38"/>
                    <a:pt x="0" y="49"/>
                  </a:cubicBezTo>
                  <a:cubicBezTo>
                    <a:pt x="0" y="54"/>
                    <a:pt x="6" y="59"/>
                    <a:pt x="6" y="65"/>
                  </a:cubicBezTo>
                  <a:cubicBezTo>
                    <a:pt x="6" y="65"/>
                    <a:pt x="11" y="70"/>
                    <a:pt x="11" y="70"/>
                  </a:cubicBezTo>
                  <a:cubicBezTo>
                    <a:pt x="16" y="75"/>
                    <a:pt x="27" y="81"/>
                    <a:pt x="32" y="86"/>
                  </a:cubicBezTo>
                  <a:cubicBezTo>
                    <a:pt x="52" y="94"/>
                    <a:pt x="71" y="97"/>
                    <a:pt x="89" y="97"/>
                  </a:cubicBezTo>
                  <a:cubicBezTo>
                    <a:pt x="131" y="97"/>
                    <a:pt x="166" y="80"/>
                    <a:pt x="177" y="65"/>
                  </a:cubicBezTo>
                  <a:cubicBezTo>
                    <a:pt x="177" y="59"/>
                    <a:pt x="177" y="54"/>
                    <a:pt x="177" y="49"/>
                  </a:cubicBezTo>
                  <a:cubicBezTo>
                    <a:pt x="177" y="38"/>
                    <a:pt x="177" y="33"/>
                    <a:pt x="171" y="27"/>
                  </a:cubicBezTo>
                  <a:cubicBezTo>
                    <a:pt x="171" y="27"/>
                    <a:pt x="171" y="22"/>
                    <a:pt x="171" y="22"/>
                  </a:cubicBezTo>
                  <a:cubicBezTo>
                    <a:pt x="166" y="17"/>
                    <a:pt x="161" y="11"/>
                    <a:pt x="155" y="11"/>
                  </a:cubicBezTo>
                  <a:cubicBezTo>
                    <a:pt x="145" y="6"/>
                    <a:pt x="139" y="0"/>
                    <a:pt x="129" y="0"/>
                  </a:cubicBezTo>
                  <a:lnTo>
                    <a:pt x="129" y="43"/>
                  </a:lnTo>
                  <a:cubicBezTo>
                    <a:pt x="129" y="49"/>
                    <a:pt x="123" y="54"/>
                    <a:pt x="118" y="59"/>
                  </a:cubicBezTo>
                  <a:cubicBezTo>
                    <a:pt x="110" y="65"/>
                    <a:pt x="99" y="67"/>
                    <a:pt x="89" y="67"/>
                  </a:cubicBezTo>
                  <a:cubicBezTo>
                    <a:pt x="79" y="67"/>
                    <a:pt x="70" y="65"/>
                    <a:pt x="64" y="59"/>
                  </a:cubicBezTo>
                  <a:cubicBezTo>
                    <a:pt x="54" y="54"/>
                    <a:pt x="48" y="49"/>
                    <a:pt x="48" y="43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8234772" y="779005"/>
              <a:ext cx="271149" cy="470005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3" y="0"/>
                  </a:moveTo>
                  <a:cubicBezTo>
                    <a:pt x="1011" y="636"/>
                    <a:pt x="1215" y="1273"/>
                    <a:pt x="1423" y="1909"/>
                  </a:cubicBezTo>
                  <a:cubicBezTo>
                    <a:pt x="1429" y="1925"/>
                    <a:pt x="1429" y="1947"/>
                    <a:pt x="1429" y="1963"/>
                  </a:cubicBezTo>
                  <a:cubicBezTo>
                    <a:pt x="1429" y="2054"/>
                    <a:pt x="1391" y="2144"/>
                    <a:pt x="1327" y="2209"/>
                  </a:cubicBezTo>
                  <a:cubicBezTo>
                    <a:pt x="1295" y="2235"/>
                    <a:pt x="1263" y="2257"/>
                    <a:pt x="1225" y="2278"/>
                  </a:cubicBezTo>
                  <a:cubicBezTo>
                    <a:pt x="883" y="2476"/>
                    <a:pt x="359" y="2417"/>
                    <a:pt x="124" y="2219"/>
                  </a:cubicBezTo>
                  <a:cubicBezTo>
                    <a:pt x="38" y="2144"/>
                    <a:pt x="1" y="2027"/>
                    <a:pt x="17" y="1909"/>
                  </a:cubicBezTo>
                  <a:lnTo>
                    <a:pt x="17" y="1909"/>
                  </a:lnTo>
                  <a:cubicBezTo>
                    <a:pt x="225" y="1273"/>
                    <a:pt x="429" y="636"/>
                    <a:pt x="637" y="0"/>
                  </a:cubicBezTo>
                  <a:cubicBezTo>
                    <a:pt x="632" y="11"/>
                    <a:pt x="637" y="27"/>
                    <a:pt x="659" y="43"/>
                  </a:cubicBezTo>
                  <a:cubicBezTo>
                    <a:pt x="696" y="59"/>
                    <a:pt x="744" y="59"/>
                    <a:pt x="782" y="43"/>
                  </a:cubicBezTo>
                  <a:cubicBezTo>
                    <a:pt x="803" y="27"/>
                    <a:pt x="808" y="11"/>
                    <a:pt x="803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8010489" y="649976"/>
              <a:ext cx="271149" cy="470005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3" y="1"/>
                  </a:moveTo>
                  <a:cubicBezTo>
                    <a:pt x="1012" y="637"/>
                    <a:pt x="1220" y="1274"/>
                    <a:pt x="1423" y="1910"/>
                  </a:cubicBezTo>
                  <a:cubicBezTo>
                    <a:pt x="1429" y="1931"/>
                    <a:pt x="1429" y="1947"/>
                    <a:pt x="1429" y="1969"/>
                  </a:cubicBezTo>
                  <a:cubicBezTo>
                    <a:pt x="1429" y="2060"/>
                    <a:pt x="1391" y="2145"/>
                    <a:pt x="1327" y="2209"/>
                  </a:cubicBezTo>
                  <a:cubicBezTo>
                    <a:pt x="1295" y="2236"/>
                    <a:pt x="1263" y="2258"/>
                    <a:pt x="1226" y="2279"/>
                  </a:cubicBezTo>
                  <a:cubicBezTo>
                    <a:pt x="883" y="2477"/>
                    <a:pt x="359" y="2418"/>
                    <a:pt x="124" y="2220"/>
                  </a:cubicBezTo>
                  <a:cubicBezTo>
                    <a:pt x="38" y="2145"/>
                    <a:pt x="1" y="2028"/>
                    <a:pt x="17" y="1910"/>
                  </a:cubicBezTo>
                  <a:lnTo>
                    <a:pt x="17" y="1910"/>
                  </a:lnTo>
                  <a:cubicBezTo>
                    <a:pt x="226" y="1274"/>
                    <a:pt x="429" y="637"/>
                    <a:pt x="637" y="1"/>
                  </a:cubicBezTo>
                  <a:cubicBezTo>
                    <a:pt x="632" y="12"/>
                    <a:pt x="637" y="28"/>
                    <a:pt x="659" y="44"/>
                  </a:cubicBezTo>
                  <a:cubicBezTo>
                    <a:pt x="696" y="65"/>
                    <a:pt x="744" y="60"/>
                    <a:pt x="782" y="44"/>
                  </a:cubicBezTo>
                  <a:cubicBezTo>
                    <a:pt x="803" y="33"/>
                    <a:pt x="808" y="17"/>
                    <a:pt x="803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354503" y="762687"/>
              <a:ext cx="33775" cy="30549"/>
            </a:xfrm>
            <a:custGeom>
              <a:avLst/>
              <a:gdLst/>
              <a:ahLst/>
              <a:cxnLst/>
              <a:rect l="l" t="t" r="r" b="b"/>
              <a:pathLst>
                <a:path w="178" h="161" extrusionOk="0">
                  <a:moveTo>
                    <a:pt x="1" y="0"/>
                  </a:moveTo>
                  <a:lnTo>
                    <a:pt x="1" y="107"/>
                  </a:lnTo>
                  <a:cubicBezTo>
                    <a:pt x="1" y="118"/>
                    <a:pt x="6" y="129"/>
                    <a:pt x="17" y="140"/>
                  </a:cubicBezTo>
                  <a:cubicBezTo>
                    <a:pt x="33" y="154"/>
                    <a:pt x="62" y="161"/>
                    <a:pt x="90" y="161"/>
                  </a:cubicBezTo>
                  <a:cubicBezTo>
                    <a:pt x="125" y="161"/>
                    <a:pt x="160" y="150"/>
                    <a:pt x="172" y="129"/>
                  </a:cubicBezTo>
                  <a:cubicBezTo>
                    <a:pt x="177" y="123"/>
                    <a:pt x="177" y="113"/>
                    <a:pt x="177" y="107"/>
                  </a:cubicBezTo>
                  <a:lnTo>
                    <a:pt x="177" y="0"/>
                  </a:lnTo>
                  <a:cubicBezTo>
                    <a:pt x="177" y="6"/>
                    <a:pt x="177" y="11"/>
                    <a:pt x="172" y="17"/>
                  </a:cubicBezTo>
                  <a:cubicBezTo>
                    <a:pt x="165" y="35"/>
                    <a:pt x="131" y="50"/>
                    <a:pt x="91" y="50"/>
                  </a:cubicBezTo>
                  <a:cubicBezTo>
                    <a:pt x="72" y="50"/>
                    <a:pt x="52" y="47"/>
                    <a:pt x="33" y="38"/>
                  </a:cubicBezTo>
                  <a:cubicBezTo>
                    <a:pt x="22" y="33"/>
                    <a:pt x="12" y="27"/>
                    <a:pt x="6" y="17"/>
                  </a:cubicBezTo>
                  <a:cubicBezTo>
                    <a:pt x="1" y="11"/>
                    <a:pt x="1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9"/>
            <p:cNvSpPr/>
            <p:nvPr/>
          </p:nvSpPr>
          <p:spPr>
            <a:xfrm>
              <a:off x="8363611" y="385278"/>
              <a:ext cx="15559" cy="381203"/>
            </a:xfrm>
            <a:custGeom>
              <a:avLst/>
              <a:gdLst/>
              <a:ahLst/>
              <a:cxnLst/>
              <a:rect l="l" t="t" r="r" b="b"/>
              <a:pathLst>
                <a:path w="82" h="2009" extrusionOk="0">
                  <a:moveTo>
                    <a:pt x="1" y="0"/>
                  </a:moveTo>
                  <a:lnTo>
                    <a:pt x="1" y="1984"/>
                  </a:lnTo>
                  <a:cubicBezTo>
                    <a:pt x="1" y="1989"/>
                    <a:pt x="6" y="1995"/>
                    <a:pt x="12" y="2000"/>
                  </a:cubicBezTo>
                  <a:cubicBezTo>
                    <a:pt x="20" y="2006"/>
                    <a:pt x="30" y="2008"/>
                    <a:pt x="41" y="2008"/>
                  </a:cubicBezTo>
                  <a:cubicBezTo>
                    <a:pt x="52" y="2008"/>
                    <a:pt x="62" y="2006"/>
                    <a:pt x="70" y="2000"/>
                  </a:cubicBezTo>
                  <a:cubicBezTo>
                    <a:pt x="76" y="1995"/>
                    <a:pt x="81" y="1989"/>
                    <a:pt x="81" y="1984"/>
                  </a:cubicBezTo>
                  <a:lnTo>
                    <a:pt x="81" y="0"/>
                  </a:lnTo>
                  <a:cubicBezTo>
                    <a:pt x="81" y="0"/>
                    <a:pt x="81" y="5"/>
                    <a:pt x="76" y="5"/>
                  </a:cubicBezTo>
                  <a:cubicBezTo>
                    <a:pt x="72" y="13"/>
                    <a:pt x="58" y="21"/>
                    <a:pt x="40" y="21"/>
                  </a:cubicBezTo>
                  <a:cubicBezTo>
                    <a:pt x="33" y="21"/>
                    <a:pt x="25" y="19"/>
                    <a:pt x="17" y="16"/>
                  </a:cubicBezTo>
                  <a:cubicBezTo>
                    <a:pt x="12" y="16"/>
                    <a:pt x="6" y="11"/>
                    <a:pt x="6" y="5"/>
                  </a:cubicBezTo>
                  <a:cubicBezTo>
                    <a:pt x="1" y="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9"/>
            <p:cNvSpPr/>
            <p:nvPr/>
          </p:nvSpPr>
          <p:spPr>
            <a:xfrm>
              <a:off x="8363611" y="380534"/>
              <a:ext cx="15559" cy="8728"/>
            </a:xfrm>
            <a:custGeom>
              <a:avLst/>
              <a:gdLst/>
              <a:ahLst/>
              <a:cxnLst/>
              <a:rect l="l" t="t" r="r" b="b"/>
              <a:pathLst>
                <a:path w="82" h="46" extrusionOk="0">
                  <a:moveTo>
                    <a:pt x="37" y="1"/>
                  </a:moveTo>
                  <a:cubicBezTo>
                    <a:pt x="21" y="1"/>
                    <a:pt x="4" y="8"/>
                    <a:pt x="1" y="14"/>
                  </a:cubicBezTo>
                  <a:cubicBezTo>
                    <a:pt x="1" y="14"/>
                    <a:pt x="1" y="20"/>
                    <a:pt x="1" y="20"/>
                  </a:cubicBezTo>
                  <a:lnTo>
                    <a:pt x="1" y="25"/>
                  </a:lnTo>
                  <a:lnTo>
                    <a:pt x="1" y="30"/>
                  </a:lnTo>
                  <a:cubicBezTo>
                    <a:pt x="6" y="36"/>
                    <a:pt x="12" y="41"/>
                    <a:pt x="17" y="41"/>
                  </a:cubicBezTo>
                  <a:cubicBezTo>
                    <a:pt x="25" y="44"/>
                    <a:pt x="33" y="46"/>
                    <a:pt x="40" y="46"/>
                  </a:cubicBezTo>
                  <a:cubicBezTo>
                    <a:pt x="58" y="46"/>
                    <a:pt x="72" y="38"/>
                    <a:pt x="76" y="30"/>
                  </a:cubicBezTo>
                  <a:cubicBezTo>
                    <a:pt x="81" y="30"/>
                    <a:pt x="81" y="25"/>
                    <a:pt x="81" y="25"/>
                  </a:cubicBezTo>
                  <a:cubicBezTo>
                    <a:pt x="81" y="20"/>
                    <a:pt x="76" y="9"/>
                    <a:pt x="65" y="9"/>
                  </a:cubicBezTo>
                  <a:cubicBezTo>
                    <a:pt x="57" y="3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9"/>
            <p:cNvSpPr/>
            <p:nvPr/>
          </p:nvSpPr>
          <p:spPr>
            <a:xfrm>
              <a:off x="8354503" y="753579"/>
              <a:ext cx="33775" cy="18785"/>
            </a:xfrm>
            <a:custGeom>
              <a:avLst/>
              <a:gdLst/>
              <a:ahLst/>
              <a:cxnLst/>
              <a:rect l="l" t="t" r="r" b="b"/>
              <a:pathLst>
                <a:path w="178" h="99" extrusionOk="0">
                  <a:moveTo>
                    <a:pt x="49" y="0"/>
                  </a:moveTo>
                  <a:cubicBezTo>
                    <a:pt x="33" y="6"/>
                    <a:pt x="17" y="11"/>
                    <a:pt x="12" y="22"/>
                  </a:cubicBezTo>
                  <a:lnTo>
                    <a:pt x="6" y="27"/>
                  </a:lnTo>
                  <a:cubicBezTo>
                    <a:pt x="6" y="27"/>
                    <a:pt x="6" y="27"/>
                    <a:pt x="6" y="32"/>
                  </a:cubicBezTo>
                  <a:cubicBezTo>
                    <a:pt x="1" y="38"/>
                    <a:pt x="1" y="43"/>
                    <a:pt x="1" y="48"/>
                  </a:cubicBezTo>
                  <a:cubicBezTo>
                    <a:pt x="1" y="54"/>
                    <a:pt x="1" y="59"/>
                    <a:pt x="6" y="65"/>
                  </a:cubicBezTo>
                  <a:cubicBezTo>
                    <a:pt x="6" y="70"/>
                    <a:pt x="6" y="70"/>
                    <a:pt x="12" y="75"/>
                  </a:cubicBezTo>
                  <a:cubicBezTo>
                    <a:pt x="17" y="81"/>
                    <a:pt x="22" y="86"/>
                    <a:pt x="33" y="86"/>
                  </a:cubicBezTo>
                  <a:cubicBezTo>
                    <a:pt x="52" y="95"/>
                    <a:pt x="72" y="98"/>
                    <a:pt x="91" y="98"/>
                  </a:cubicBezTo>
                  <a:cubicBezTo>
                    <a:pt x="131" y="98"/>
                    <a:pt x="165" y="83"/>
                    <a:pt x="172" y="65"/>
                  </a:cubicBezTo>
                  <a:cubicBezTo>
                    <a:pt x="177" y="59"/>
                    <a:pt x="177" y="54"/>
                    <a:pt x="177" y="48"/>
                  </a:cubicBezTo>
                  <a:cubicBezTo>
                    <a:pt x="177" y="43"/>
                    <a:pt x="177" y="38"/>
                    <a:pt x="172" y="27"/>
                  </a:cubicBezTo>
                  <a:cubicBezTo>
                    <a:pt x="172" y="27"/>
                    <a:pt x="172" y="27"/>
                    <a:pt x="167" y="22"/>
                  </a:cubicBezTo>
                  <a:cubicBezTo>
                    <a:pt x="161" y="16"/>
                    <a:pt x="156" y="16"/>
                    <a:pt x="151" y="11"/>
                  </a:cubicBezTo>
                  <a:cubicBezTo>
                    <a:pt x="145" y="6"/>
                    <a:pt x="134" y="6"/>
                    <a:pt x="129" y="0"/>
                  </a:cubicBezTo>
                  <a:lnTo>
                    <a:pt x="129" y="43"/>
                  </a:lnTo>
                  <a:cubicBezTo>
                    <a:pt x="129" y="48"/>
                    <a:pt x="124" y="59"/>
                    <a:pt x="118" y="59"/>
                  </a:cubicBezTo>
                  <a:cubicBezTo>
                    <a:pt x="110" y="65"/>
                    <a:pt x="100" y="67"/>
                    <a:pt x="89" y="67"/>
                  </a:cubicBezTo>
                  <a:cubicBezTo>
                    <a:pt x="78" y="67"/>
                    <a:pt x="68" y="65"/>
                    <a:pt x="60" y="59"/>
                  </a:cubicBezTo>
                  <a:cubicBezTo>
                    <a:pt x="54" y="59"/>
                    <a:pt x="49" y="48"/>
                    <a:pt x="49" y="4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9"/>
            <p:cNvSpPr/>
            <p:nvPr/>
          </p:nvSpPr>
          <p:spPr>
            <a:xfrm>
              <a:off x="8130221" y="633848"/>
              <a:ext cx="34724" cy="30549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1" y="0"/>
                  </a:moveTo>
                  <a:lnTo>
                    <a:pt x="1" y="107"/>
                  </a:lnTo>
                  <a:cubicBezTo>
                    <a:pt x="1" y="118"/>
                    <a:pt x="12" y="129"/>
                    <a:pt x="17" y="139"/>
                  </a:cubicBezTo>
                  <a:cubicBezTo>
                    <a:pt x="36" y="154"/>
                    <a:pt x="64" y="160"/>
                    <a:pt x="92" y="160"/>
                  </a:cubicBezTo>
                  <a:cubicBezTo>
                    <a:pt x="127" y="160"/>
                    <a:pt x="160" y="150"/>
                    <a:pt x="172" y="129"/>
                  </a:cubicBezTo>
                  <a:cubicBezTo>
                    <a:pt x="177" y="123"/>
                    <a:pt x="183" y="113"/>
                    <a:pt x="183" y="107"/>
                  </a:cubicBezTo>
                  <a:lnTo>
                    <a:pt x="183" y="0"/>
                  </a:lnTo>
                  <a:cubicBezTo>
                    <a:pt x="183" y="6"/>
                    <a:pt x="177" y="11"/>
                    <a:pt x="177" y="16"/>
                  </a:cubicBezTo>
                  <a:cubicBezTo>
                    <a:pt x="170" y="34"/>
                    <a:pt x="136" y="50"/>
                    <a:pt x="97" y="50"/>
                  </a:cubicBezTo>
                  <a:cubicBezTo>
                    <a:pt x="78" y="50"/>
                    <a:pt x="57" y="46"/>
                    <a:pt x="38" y="38"/>
                  </a:cubicBezTo>
                  <a:cubicBezTo>
                    <a:pt x="28" y="32"/>
                    <a:pt x="12" y="27"/>
                    <a:pt x="6" y="16"/>
                  </a:cubicBezTo>
                  <a:cubicBezTo>
                    <a:pt x="6" y="11"/>
                    <a:pt x="1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9"/>
            <p:cNvSpPr/>
            <p:nvPr/>
          </p:nvSpPr>
          <p:spPr>
            <a:xfrm>
              <a:off x="8140467" y="257387"/>
              <a:ext cx="14421" cy="380254"/>
            </a:xfrm>
            <a:custGeom>
              <a:avLst/>
              <a:gdLst/>
              <a:ahLst/>
              <a:cxnLst/>
              <a:rect l="l" t="t" r="r" b="b"/>
              <a:pathLst>
                <a:path w="76" h="2004" extrusionOk="0">
                  <a:moveTo>
                    <a:pt x="0" y="0"/>
                  </a:moveTo>
                  <a:lnTo>
                    <a:pt x="0" y="1979"/>
                  </a:lnTo>
                  <a:cubicBezTo>
                    <a:pt x="0" y="1984"/>
                    <a:pt x="0" y="1995"/>
                    <a:pt x="11" y="1995"/>
                  </a:cubicBezTo>
                  <a:cubicBezTo>
                    <a:pt x="19" y="2000"/>
                    <a:pt x="29" y="2003"/>
                    <a:pt x="38" y="2003"/>
                  </a:cubicBezTo>
                  <a:cubicBezTo>
                    <a:pt x="47" y="2003"/>
                    <a:pt x="57" y="2000"/>
                    <a:pt x="65" y="1995"/>
                  </a:cubicBezTo>
                  <a:cubicBezTo>
                    <a:pt x="75" y="1995"/>
                    <a:pt x="75" y="1984"/>
                    <a:pt x="75" y="1979"/>
                  </a:cubicBezTo>
                  <a:lnTo>
                    <a:pt x="75" y="0"/>
                  </a:lnTo>
                  <a:cubicBezTo>
                    <a:pt x="72" y="8"/>
                    <a:pt x="54" y="15"/>
                    <a:pt x="37" y="15"/>
                  </a:cubicBezTo>
                  <a:cubicBezTo>
                    <a:pt x="30" y="15"/>
                    <a:pt x="23" y="14"/>
                    <a:pt x="16" y="11"/>
                  </a:cubicBezTo>
                  <a:cubicBezTo>
                    <a:pt x="11" y="11"/>
                    <a:pt x="6" y="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9"/>
            <p:cNvSpPr/>
            <p:nvPr/>
          </p:nvSpPr>
          <p:spPr>
            <a:xfrm>
              <a:off x="8140467" y="251695"/>
              <a:ext cx="14421" cy="8728"/>
            </a:xfrm>
            <a:custGeom>
              <a:avLst/>
              <a:gdLst/>
              <a:ahLst/>
              <a:cxnLst/>
              <a:rect l="l" t="t" r="r" b="b"/>
              <a:pathLst>
                <a:path w="76" h="46" extrusionOk="0">
                  <a:moveTo>
                    <a:pt x="35" y="1"/>
                  </a:moveTo>
                  <a:cubicBezTo>
                    <a:pt x="18" y="1"/>
                    <a:pt x="4" y="8"/>
                    <a:pt x="0" y="14"/>
                  </a:cubicBezTo>
                  <a:cubicBezTo>
                    <a:pt x="0" y="20"/>
                    <a:pt x="0" y="20"/>
                    <a:pt x="0" y="25"/>
                  </a:cubicBezTo>
                  <a:lnTo>
                    <a:pt x="0" y="30"/>
                  </a:lnTo>
                  <a:cubicBezTo>
                    <a:pt x="6" y="36"/>
                    <a:pt x="6" y="41"/>
                    <a:pt x="11" y="41"/>
                  </a:cubicBezTo>
                  <a:cubicBezTo>
                    <a:pt x="19" y="44"/>
                    <a:pt x="27" y="45"/>
                    <a:pt x="35" y="45"/>
                  </a:cubicBezTo>
                  <a:cubicBezTo>
                    <a:pt x="54" y="45"/>
                    <a:pt x="72" y="38"/>
                    <a:pt x="75" y="30"/>
                  </a:cubicBezTo>
                  <a:cubicBezTo>
                    <a:pt x="75" y="30"/>
                    <a:pt x="75" y="25"/>
                    <a:pt x="75" y="25"/>
                  </a:cubicBezTo>
                  <a:cubicBezTo>
                    <a:pt x="75" y="20"/>
                    <a:pt x="75" y="14"/>
                    <a:pt x="65" y="9"/>
                  </a:cubicBezTo>
                  <a:cubicBezTo>
                    <a:pt x="55" y="3"/>
                    <a:pt x="44" y="1"/>
                    <a:pt x="35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9"/>
            <p:cNvSpPr/>
            <p:nvPr/>
          </p:nvSpPr>
          <p:spPr>
            <a:xfrm>
              <a:off x="8130221" y="624740"/>
              <a:ext cx="34724" cy="18785"/>
            </a:xfrm>
            <a:custGeom>
              <a:avLst/>
              <a:gdLst/>
              <a:ahLst/>
              <a:cxnLst/>
              <a:rect l="l" t="t" r="r" b="b"/>
              <a:pathLst>
                <a:path w="183" h="99" extrusionOk="0">
                  <a:moveTo>
                    <a:pt x="54" y="0"/>
                  </a:moveTo>
                  <a:cubicBezTo>
                    <a:pt x="38" y="6"/>
                    <a:pt x="22" y="11"/>
                    <a:pt x="12" y="22"/>
                  </a:cubicBezTo>
                  <a:lnTo>
                    <a:pt x="12" y="27"/>
                  </a:lnTo>
                  <a:cubicBezTo>
                    <a:pt x="6" y="27"/>
                    <a:pt x="6" y="27"/>
                    <a:pt x="6" y="32"/>
                  </a:cubicBezTo>
                  <a:cubicBezTo>
                    <a:pt x="6" y="38"/>
                    <a:pt x="6" y="43"/>
                    <a:pt x="6" y="48"/>
                  </a:cubicBezTo>
                  <a:lnTo>
                    <a:pt x="1" y="48"/>
                  </a:lnTo>
                  <a:cubicBezTo>
                    <a:pt x="1" y="54"/>
                    <a:pt x="6" y="59"/>
                    <a:pt x="6" y="64"/>
                  </a:cubicBezTo>
                  <a:cubicBezTo>
                    <a:pt x="12" y="70"/>
                    <a:pt x="12" y="70"/>
                    <a:pt x="12" y="75"/>
                  </a:cubicBezTo>
                  <a:cubicBezTo>
                    <a:pt x="17" y="80"/>
                    <a:pt x="28" y="86"/>
                    <a:pt x="38" y="86"/>
                  </a:cubicBezTo>
                  <a:cubicBezTo>
                    <a:pt x="57" y="94"/>
                    <a:pt x="78" y="98"/>
                    <a:pt x="97" y="98"/>
                  </a:cubicBezTo>
                  <a:cubicBezTo>
                    <a:pt x="136" y="98"/>
                    <a:pt x="170" y="82"/>
                    <a:pt x="177" y="64"/>
                  </a:cubicBezTo>
                  <a:cubicBezTo>
                    <a:pt x="177" y="59"/>
                    <a:pt x="183" y="54"/>
                    <a:pt x="183" y="48"/>
                  </a:cubicBezTo>
                  <a:cubicBezTo>
                    <a:pt x="183" y="43"/>
                    <a:pt x="177" y="38"/>
                    <a:pt x="177" y="32"/>
                  </a:cubicBezTo>
                  <a:cubicBezTo>
                    <a:pt x="172" y="27"/>
                    <a:pt x="172" y="27"/>
                    <a:pt x="172" y="22"/>
                  </a:cubicBezTo>
                  <a:cubicBezTo>
                    <a:pt x="167" y="16"/>
                    <a:pt x="161" y="16"/>
                    <a:pt x="156" y="11"/>
                  </a:cubicBezTo>
                  <a:cubicBezTo>
                    <a:pt x="145" y="6"/>
                    <a:pt x="140" y="6"/>
                    <a:pt x="129" y="0"/>
                  </a:cubicBezTo>
                  <a:lnTo>
                    <a:pt x="129" y="43"/>
                  </a:lnTo>
                  <a:cubicBezTo>
                    <a:pt x="129" y="48"/>
                    <a:pt x="129" y="59"/>
                    <a:pt x="119" y="59"/>
                  </a:cubicBezTo>
                  <a:cubicBezTo>
                    <a:pt x="111" y="64"/>
                    <a:pt x="101" y="67"/>
                    <a:pt x="92" y="67"/>
                  </a:cubicBezTo>
                  <a:cubicBezTo>
                    <a:pt x="83" y="67"/>
                    <a:pt x="73" y="64"/>
                    <a:pt x="65" y="59"/>
                  </a:cubicBezTo>
                  <a:cubicBezTo>
                    <a:pt x="54" y="59"/>
                    <a:pt x="54" y="48"/>
                    <a:pt x="54" y="43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9"/>
            <p:cNvSpPr/>
            <p:nvPr/>
          </p:nvSpPr>
          <p:spPr>
            <a:xfrm>
              <a:off x="7901005" y="181298"/>
              <a:ext cx="1360869" cy="829197"/>
            </a:xfrm>
            <a:custGeom>
              <a:avLst/>
              <a:gdLst/>
              <a:ahLst/>
              <a:cxnLst/>
              <a:rect l="l" t="t" r="r" b="b"/>
              <a:pathLst>
                <a:path w="7172" h="4370" extrusionOk="0">
                  <a:moveTo>
                    <a:pt x="0" y="0"/>
                  </a:moveTo>
                  <a:lnTo>
                    <a:pt x="0" y="219"/>
                  </a:lnTo>
                  <a:cubicBezTo>
                    <a:pt x="770" y="492"/>
                    <a:pt x="1562" y="770"/>
                    <a:pt x="2332" y="1043"/>
                  </a:cubicBezTo>
                  <a:cubicBezTo>
                    <a:pt x="2396" y="1064"/>
                    <a:pt x="2455" y="1091"/>
                    <a:pt x="2519" y="1129"/>
                  </a:cubicBezTo>
                  <a:cubicBezTo>
                    <a:pt x="3241" y="1546"/>
                    <a:pt x="3963" y="1963"/>
                    <a:pt x="4690" y="2380"/>
                  </a:cubicBezTo>
                  <a:cubicBezTo>
                    <a:pt x="4749" y="2417"/>
                    <a:pt x="4813" y="2460"/>
                    <a:pt x="4877" y="2508"/>
                  </a:cubicBezTo>
                  <a:cubicBezTo>
                    <a:pt x="5642" y="3129"/>
                    <a:pt x="6407" y="3749"/>
                    <a:pt x="7172" y="4369"/>
                  </a:cubicBezTo>
                  <a:lnTo>
                    <a:pt x="7172" y="4139"/>
                  </a:lnTo>
                  <a:lnTo>
                    <a:pt x="4883" y="2289"/>
                  </a:lnTo>
                  <a:cubicBezTo>
                    <a:pt x="4829" y="2246"/>
                    <a:pt x="4765" y="2198"/>
                    <a:pt x="4701" y="2161"/>
                  </a:cubicBezTo>
                  <a:lnTo>
                    <a:pt x="2482" y="883"/>
                  </a:lnTo>
                  <a:cubicBezTo>
                    <a:pt x="2423" y="845"/>
                    <a:pt x="2359" y="818"/>
                    <a:pt x="2305" y="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9"/>
            <p:cNvSpPr/>
            <p:nvPr/>
          </p:nvSpPr>
          <p:spPr>
            <a:xfrm>
              <a:off x="7908025" y="162893"/>
              <a:ext cx="1372064" cy="792765"/>
            </a:xfrm>
            <a:custGeom>
              <a:avLst/>
              <a:gdLst/>
              <a:ahLst/>
              <a:cxnLst/>
              <a:rect l="l" t="t" r="r" b="b"/>
              <a:pathLst>
                <a:path w="7231" h="4178" extrusionOk="0">
                  <a:moveTo>
                    <a:pt x="54" y="1"/>
                  </a:moveTo>
                  <a:lnTo>
                    <a:pt x="1" y="33"/>
                  </a:lnTo>
                  <a:lnTo>
                    <a:pt x="2295" y="830"/>
                  </a:lnTo>
                  <a:cubicBezTo>
                    <a:pt x="2359" y="857"/>
                    <a:pt x="2418" y="883"/>
                    <a:pt x="2482" y="921"/>
                  </a:cubicBezTo>
                  <a:lnTo>
                    <a:pt x="4701" y="2199"/>
                  </a:lnTo>
                  <a:cubicBezTo>
                    <a:pt x="4760" y="2236"/>
                    <a:pt x="4824" y="2279"/>
                    <a:pt x="4889" y="2333"/>
                  </a:cubicBezTo>
                  <a:lnTo>
                    <a:pt x="7177" y="4178"/>
                  </a:lnTo>
                  <a:lnTo>
                    <a:pt x="7231" y="4151"/>
                  </a:lnTo>
                  <a:lnTo>
                    <a:pt x="4942" y="2300"/>
                  </a:lnTo>
                  <a:cubicBezTo>
                    <a:pt x="4878" y="2247"/>
                    <a:pt x="4814" y="2204"/>
                    <a:pt x="4755" y="2167"/>
                  </a:cubicBezTo>
                  <a:lnTo>
                    <a:pt x="2536" y="889"/>
                  </a:lnTo>
                  <a:cubicBezTo>
                    <a:pt x="2477" y="851"/>
                    <a:pt x="2413" y="825"/>
                    <a:pt x="2348" y="80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E5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9"/>
            <p:cNvSpPr/>
            <p:nvPr/>
          </p:nvSpPr>
          <p:spPr>
            <a:xfrm>
              <a:off x="9274972" y="960594"/>
              <a:ext cx="10246" cy="46868"/>
            </a:xfrm>
            <a:custGeom>
              <a:avLst/>
              <a:gdLst/>
              <a:ahLst/>
              <a:cxnLst/>
              <a:rect l="l" t="t" r="r" b="b"/>
              <a:pathLst>
                <a:path w="54" h="247" extrusionOk="0">
                  <a:moveTo>
                    <a:pt x="54" y="0"/>
                  </a:moveTo>
                  <a:lnTo>
                    <a:pt x="0" y="32"/>
                  </a:lnTo>
                  <a:lnTo>
                    <a:pt x="0" y="246"/>
                  </a:lnTo>
                  <a:lnTo>
                    <a:pt x="54" y="2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9"/>
            <p:cNvSpPr/>
            <p:nvPr/>
          </p:nvSpPr>
          <p:spPr>
            <a:xfrm>
              <a:off x="7901005" y="161944"/>
              <a:ext cx="1387244" cy="850448"/>
            </a:xfrm>
            <a:custGeom>
              <a:avLst/>
              <a:gdLst/>
              <a:ahLst/>
              <a:cxnLst/>
              <a:rect l="l" t="t" r="r" b="b"/>
              <a:pathLst>
                <a:path w="7311" h="4482" extrusionOk="0">
                  <a:moveTo>
                    <a:pt x="7295" y="4209"/>
                  </a:moveTo>
                  <a:lnTo>
                    <a:pt x="7295" y="4423"/>
                  </a:lnTo>
                  <a:lnTo>
                    <a:pt x="7241" y="4455"/>
                  </a:lnTo>
                  <a:lnTo>
                    <a:pt x="7241" y="4241"/>
                  </a:lnTo>
                  <a:lnTo>
                    <a:pt x="7295" y="4209"/>
                  </a:lnTo>
                  <a:close/>
                  <a:moveTo>
                    <a:pt x="102" y="1"/>
                  </a:moveTo>
                  <a:lnTo>
                    <a:pt x="91" y="6"/>
                  </a:lnTo>
                  <a:lnTo>
                    <a:pt x="2385" y="808"/>
                  </a:lnTo>
                  <a:cubicBezTo>
                    <a:pt x="2450" y="830"/>
                    <a:pt x="2514" y="856"/>
                    <a:pt x="2573" y="894"/>
                  </a:cubicBezTo>
                  <a:lnTo>
                    <a:pt x="4792" y="2172"/>
                  </a:lnTo>
                  <a:cubicBezTo>
                    <a:pt x="4851" y="2209"/>
                    <a:pt x="4915" y="2252"/>
                    <a:pt x="4979" y="2305"/>
                  </a:cubicBezTo>
                  <a:lnTo>
                    <a:pt x="7268" y="4156"/>
                  </a:lnTo>
                  <a:lnTo>
                    <a:pt x="7214" y="4188"/>
                  </a:lnTo>
                  <a:lnTo>
                    <a:pt x="4926" y="2338"/>
                  </a:lnTo>
                  <a:cubicBezTo>
                    <a:pt x="4861" y="2284"/>
                    <a:pt x="4797" y="2241"/>
                    <a:pt x="4738" y="2204"/>
                  </a:cubicBezTo>
                  <a:lnTo>
                    <a:pt x="2519" y="926"/>
                  </a:lnTo>
                  <a:cubicBezTo>
                    <a:pt x="2460" y="888"/>
                    <a:pt x="2396" y="862"/>
                    <a:pt x="2332" y="835"/>
                  </a:cubicBezTo>
                  <a:lnTo>
                    <a:pt x="38" y="38"/>
                  </a:lnTo>
                  <a:cubicBezTo>
                    <a:pt x="38" y="38"/>
                    <a:pt x="0" y="49"/>
                    <a:pt x="0" y="102"/>
                  </a:cubicBezTo>
                  <a:lnTo>
                    <a:pt x="2300" y="899"/>
                  </a:lnTo>
                  <a:cubicBezTo>
                    <a:pt x="2359" y="920"/>
                    <a:pt x="2423" y="947"/>
                    <a:pt x="2482" y="985"/>
                  </a:cubicBezTo>
                  <a:lnTo>
                    <a:pt x="4701" y="2263"/>
                  </a:lnTo>
                  <a:cubicBezTo>
                    <a:pt x="4765" y="2300"/>
                    <a:pt x="4829" y="2348"/>
                    <a:pt x="4883" y="2391"/>
                  </a:cubicBezTo>
                  <a:lnTo>
                    <a:pt x="7172" y="4241"/>
                  </a:lnTo>
                  <a:lnTo>
                    <a:pt x="7172" y="4471"/>
                  </a:lnTo>
                  <a:lnTo>
                    <a:pt x="7177" y="4471"/>
                  </a:lnTo>
                  <a:cubicBezTo>
                    <a:pt x="7188" y="4477"/>
                    <a:pt x="7193" y="4482"/>
                    <a:pt x="7209" y="4482"/>
                  </a:cubicBezTo>
                  <a:cubicBezTo>
                    <a:pt x="7220" y="4482"/>
                    <a:pt x="7230" y="4477"/>
                    <a:pt x="7230" y="4477"/>
                  </a:cubicBezTo>
                  <a:cubicBezTo>
                    <a:pt x="7247" y="4466"/>
                    <a:pt x="7268" y="4455"/>
                    <a:pt x="7284" y="4445"/>
                  </a:cubicBezTo>
                  <a:cubicBezTo>
                    <a:pt x="7311" y="4423"/>
                    <a:pt x="7311" y="4402"/>
                    <a:pt x="7311" y="4402"/>
                  </a:cubicBezTo>
                  <a:lnTo>
                    <a:pt x="7311" y="4188"/>
                  </a:lnTo>
                  <a:cubicBezTo>
                    <a:pt x="7311" y="4172"/>
                    <a:pt x="7305" y="4161"/>
                    <a:pt x="7289" y="4150"/>
                  </a:cubicBezTo>
                  <a:cubicBezTo>
                    <a:pt x="6530" y="3535"/>
                    <a:pt x="5765" y="2915"/>
                    <a:pt x="5006" y="2300"/>
                  </a:cubicBezTo>
                  <a:cubicBezTo>
                    <a:pt x="4942" y="2252"/>
                    <a:pt x="4877" y="2209"/>
                    <a:pt x="4813" y="2172"/>
                  </a:cubicBezTo>
                  <a:cubicBezTo>
                    <a:pt x="4075" y="1744"/>
                    <a:pt x="3337" y="1316"/>
                    <a:pt x="2594" y="888"/>
                  </a:cubicBezTo>
                  <a:cubicBezTo>
                    <a:pt x="2535" y="856"/>
                    <a:pt x="2471" y="824"/>
                    <a:pt x="2407" y="803"/>
                  </a:cubicBezTo>
                  <a:cubicBezTo>
                    <a:pt x="1642" y="535"/>
                    <a:pt x="872" y="268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9"/>
            <p:cNvSpPr/>
            <p:nvPr/>
          </p:nvSpPr>
          <p:spPr>
            <a:xfrm>
              <a:off x="9311403" y="1019985"/>
              <a:ext cx="1377187" cy="799216"/>
            </a:xfrm>
            <a:custGeom>
              <a:avLst/>
              <a:gdLst/>
              <a:ahLst/>
              <a:cxnLst/>
              <a:rect l="l" t="t" r="r" b="b"/>
              <a:pathLst>
                <a:path w="7258" h="4212" extrusionOk="0">
                  <a:moveTo>
                    <a:pt x="49" y="40"/>
                  </a:moveTo>
                  <a:lnTo>
                    <a:pt x="2926" y="1757"/>
                  </a:lnTo>
                  <a:cubicBezTo>
                    <a:pt x="3423" y="2046"/>
                    <a:pt x="3798" y="2265"/>
                    <a:pt x="4102" y="2441"/>
                  </a:cubicBezTo>
                  <a:cubicBezTo>
                    <a:pt x="4872" y="2891"/>
                    <a:pt x="5621" y="3313"/>
                    <a:pt x="6348" y="3714"/>
                  </a:cubicBezTo>
                  <a:cubicBezTo>
                    <a:pt x="6578" y="3842"/>
                    <a:pt x="6856" y="3992"/>
                    <a:pt x="7204" y="4185"/>
                  </a:cubicBezTo>
                  <a:lnTo>
                    <a:pt x="4322" y="3666"/>
                  </a:lnTo>
                  <a:lnTo>
                    <a:pt x="1969" y="2297"/>
                  </a:lnTo>
                  <a:lnTo>
                    <a:pt x="49" y="40"/>
                  </a:lnTo>
                  <a:close/>
                  <a:moveTo>
                    <a:pt x="10" y="0"/>
                  </a:moveTo>
                  <a:cubicBezTo>
                    <a:pt x="8" y="0"/>
                    <a:pt x="4" y="3"/>
                    <a:pt x="1" y="3"/>
                  </a:cubicBezTo>
                  <a:cubicBezTo>
                    <a:pt x="1" y="8"/>
                    <a:pt x="1" y="13"/>
                    <a:pt x="1" y="13"/>
                  </a:cubicBezTo>
                  <a:lnTo>
                    <a:pt x="1958" y="2313"/>
                  </a:lnTo>
                  <a:lnTo>
                    <a:pt x="1963" y="2313"/>
                  </a:lnTo>
                  <a:lnTo>
                    <a:pt x="4311" y="3682"/>
                  </a:lnTo>
                  <a:lnTo>
                    <a:pt x="4316" y="3682"/>
                  </a:lnTo>
                  <a:lnTo>
                    <a:pt x="7247" y="4211"/>
                  </a:lnTo>
                  <a:lnTo>
                    <a:pt x="7252" y="4211"/>
                  </a:lnTo>
                  <a:cubicBezTo>
                    <a:pt x="7252" y="4211"/>
                    <a:pt x="7258" y="4206"/>
                    <a:pt x="7258" y="4206"/>
                  </a:cubicBezTo>
                  <a:cubicBezTo>
                    <a:pt x="7258" y="4201"/>
                    <a:pt x="7258" y="4195"/>
                    <a:pt x="7252" y="4195"/>
                  </a:cubicBezTo>
                  <a:cubicBezTo>
                    <a:pt x="6889" y="3992"/>
                    <a:pt x="6600" y="3832"/>
                    <a:pt x="6359" y="3703"/>
                  </a:cubicBezTo>
                  <a:cubicBezTo>
                    <a:pt x="5632" y="3302"/>
                    <a:pt x="4878" y="2874"/>
                    <a:pt x="4108" y="2425"/>
                  </a:cubicBezTo>
                  <a:cubicBezTo>
                    <a:pt x="3808" y="2249"/>
                    <a:pt x="3429" y="2030"/>
                    <a:pt x="2937" y="1741"/>
                  </a:cubicBezTo>
                  <a:lnTo>
                    <a:pt x="11" y="3"/>
                  </a:lnTo>
                  <a:cubicBezTo>
                    <a:pt x="11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9"/>
            <p:cNvSpPr/>
            <p:nvPr/>
          </p:nvSpPr>
          <p:spPr>
            <a:xfrm>
              <a:off x="10129218" y="1443504"/>
              <a:ext cx="185953" cy="275134"/>
            </a:xfrm>
            <a:custGeom>
              <a:avLst/>
              <a:gdLst/>
              <a:ahLst/>
              <a:cxnLst/>
              <a:rect l="l" t="t" r="r" b="b"/>
              <a:pathLst>
                <a:path w="980" h="1450" extrusionOk="0">
                  <a:moveTo>
                    <a:pt x="493" y="28"/>
                  </a:moveTo>
                  <a:lnTo>
                    <a:pt x="493" y="33"/>
                  </a:lnTo>
                  <a:lnTo>
                    <a:pt x="958" y="883"/>
                  </a:lnTo>
                  <a:lnTo>
                    <a:pt x="22" y="1423"/>
                  </a:lnTo>
                  <a:lnTo>
                    <a:pt x="493" y="28"/>
                  </a:lnTo>
                  <a:close/>
                  <a:moveTo>
                    <a:pt x="493" y="1"/>
                  </a:moveTo>
                  <a:cubicBezTo>
                    <a:pt x="488" y="1"/>
                    <a:pt x="488" y="6"/>
                    <a:pt x="488" y="6"/>
                  </a:cubicBezTo>
                  <a:lnTo>
                    <a:pt x="1" y="1439"/>
                  </a:lnTo>
                  <a:cubicBezTo>
                    <a:pt x="1" y="1439"/>
                    <a:pt x="1" y="1450"/>
                    <a:pt x="1" y="1450"/>
                  </a:cubicBezTo>
                  <a:lnTo>
                    <a:pt x="12" y="1450"/>
                  </a:lnTo>
                  <a:lnTo>
                    <a:pt x="974" y="894"/>
                  </a:lnTo>
                  <a:cubicBezTo>
                    <a:pt x="980" y="888"/>
                    <a:pt x="980" y="883"/>
                    <a:pt x="980" y="883"/>
                  </a:cubicBezTo>
                  <a:lnTo>
                    <a:pt x="498" y="6"/>
                  </a:lnTo>
                  <a:cubicBezTo>
                    <a:pt x="498" y="1"/>
                    <a:pt x="49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9"/>
            <p:cNvSpPr/>
            <p:nvPr/>
          </p:nvSpPr>
          <p:spPr>
            <a:xfrm>
              <a:off x="9682741" y="1184877"/>
              <a:ext cx="185953" cy="273995"/>
            </a:xfrm>
            <a:custGeom>
              <a:avLst/>
              <a:gdLst/>
              <a:ahLst/>
              <a:cxnLst/>
              <a:rect l="l" t="t" r="r" b="b"/>
              <a:pathLst>
                <a:path w="980" h="1444" extrusionOk="0">
                  <a:moveTo>
                    <a:pt x="498" y="27"/>
                  </a:moveTo>
                  <a:lnTo>
                    <a:pt x="964" y="877"/>
                  </a:lnTo>
                  <a:lnTo>
                    <a:pt x="22" y="1417"/>
                  </a:lnTo>
                  <a:lnTo>
                    <a:pt x="22" y="1417"/>
                  </a:lnTo>
                  <a:lnTo>
                    <a:pt x="498" y="27"/>
                  </a:lnTo>
                  <a:close/>
                  <a:moveTo>
                    <a:pt x="493" y="0"/>
                  </a:moveTo>
                  <a:cubicBezTo>
                    <a:pt x="493" y="0"/>
                    <a:pt x="488" y="5"/>
                    <a:pt x="488" y="5"/>
                  </a:cubicBezTo>
                  <a:lnTo>
                    <a:pt x="1" y="1433"/>
                  </a:lnTo>
                  <a:cubicBezTo>
                    <a:pt x="1" y="1439"/>
                    <a:pt x="6" y="1444"/>
                    <a:pt x="6" y="1444"/>
                  </a:cubicBezTo>
                  <a:lnTo>
                    <a:pt x="12" y="1444"/>
                  </a:lnTo>
                  <a:lnTo>
                    <a:pt x="974" y="888"/>
                  </a:lnTo>
                  <a:cubicBezTo>
                    <a:pt x="980" y="888"/>
                    <a:pt x="980" y="882"/>
                    <a:pt x="980" y="877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rgbClr val="212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9"/>
            <p:cNvSpPr/>
            <p:nvPr/>
          </p:nvSpPr>
          <p:spPr>
            <a:xfrm>
              <a:off x="9639288" y="1581640"/>
              <a:ext cx="270959" cy="470005"/>
            </a:xfrm>
            <a:custGeom>
              <a:avLst/>
              <a:gdLst/>
              <a:ahLst/>
              <a:cxnLst/>
              <a:rect l="l" t="t" r="r" b="b"/>
              <a:pathLst>
                <a:path w="1428" h="2477" extrusionOk="0">
                  <a:moveTo>
                    <a:pt x="802" y="0"/>
                  </a:moveTo>
                  <a:cubicBezTo>
                    <a:pt x="1011" y="636"/>
                    <a:pt x="1219" y="1273"/>
                    <a:pt x="1423" y="1909"/>
                  </a:cubicBezTo>
                  <a:cubicBezTo>
                    <a:pt x="1428" y="1925"/>
                    <a:pt x="1428" y="1947"/>
                    <a:pt x="1428" y="1963"/>
                  </a:cubicBezTo>
                  <a:cubicBezTo>
                    <a:pt x="1428" y="2054"/>
                    <a:pt x="1396" y="2144"/>
                    <a:pt x="1326" y="2209"/>
                  </a:cubicBezTo>
                  <a:cubicBezTo>
                    <a:pt x="1294" y="2235"/>
                    <a:pt x="1262" y="2257"/>
                    <a:pt x="1225" y="2278"/>
                  </a:cubicBezTo>
                  <a:cubicBezTo>
                    <a:pt x="882" y="2476"/>
                    <a:pt x="358" y="2417"/>
                    <a:pt x="128" y="2219"/>
                  </a:cubicBezTo>
                  <a:cubicBezTo>
                    <a:pt x="37" y="2144"/>
                    <a:pt x="0" y="2027"/>
                    <a:pt x="16" y="1909"/>
                  </a:cubicBezTo>
                  <a:lnTo>
                    <a:pt x="16" y="1909"/>
                  </a:lnTo>
                  <a:cubicBezTo>
                    <a:pt x="225" y="1273"/>
                    <a:pt x="433" y="636"/>
                    <a:pt x="636" y="0"/>
                  </a:cubicBezTo>
                  <a:cubicBezTo>
                    <a:pt x="631" y="11"/>
                    <a:pt x="642" y="27"/>
                    <a:pt x="663" y="43"/>
                  </a:cubicBezTo>
                  <a:cubicBezTo>
                    <a:pt x="695" y="59"/>
                    <a:pt x="743" y="59"/>
                    <a:pt x="781" y="43"/>
                  </a:cubicBezTo>
                  <a:cubicBezTo>
                    <a:pt x="802" y="27"/>
                    <a:pt x="808" y="11"/>
                    <a:pt x="802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9"/>
            <p:cNvSpPr/>
            <p:nvPr/>
          </p:nvSpPr>
          <p:spPr>
            <a:xfrm>
              <a:off x="8990729" y="1478986"/>
              <a:ext cx="623321" cy="369628"/>
            </a:xfrm>
            <a:custGeom>
              <a:avLst/>
              <a:gdLst/>
              <a:ahLst/>
              <a:cxnLst/>
              <a:rect l="l" t="t" r="r" b="b"/>
              <a:pathLst>
                <a:path w="3285" h="1948" extrusionOk="0">
                  <a:moveTo>
                    <a:pt x="3167" y="1"/>
                  </a:moveTo>
                  <a:lnTo>
                    <a:pt x="3135" y="22"/>
                  </a:lnTo>
                  <a:lnTo>
                    <a:pt x="2947" y="129"/>
                  </a:lnTo>
                  <a:lnTo>
                    <a:pt x="49" y="1798"/>
                  </a:lnTo>
                  <a:lnTo>
                    <a:pt x="1" y="1926"/>
                  </a:lnTo>
                  <a:cubicBezTo>
                    <a:pt x="1" y="1926"/>
                    <a:pt x="1" y="1931"/>
                    <a:pt x="1" y="1931"/>
                  </a:cubicBezTo>
                  <a:lnTo>
                    <a:pt x="28" y="1948"/>
                  </a:lnTo>
                  <a:lnTo>
                    <a:pt x="3284" y="70"/>
                  </a:lnTo>
                  <a:lnTo>
                    <a:pt x="31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9"/>
            <p:cNvSpPr/>
            <p:nvPr/>
          </p:nvSpPr>
          <p:spPr>
            <a:xfrm>
              <a:off x="9247458" y="967615"/>
              <a:ext cx="22580" cy="86525"/>
            </a:xfrm>
            <a:custGeom>
              <a:avLst/>
              <a:gdLst/>
              <a:ahLst/>
              <a:cxnLst/>
              <a:rect l="l" t="t" r="r" b="b"/>
              <a:pathLst>
                <a:path w="119" h="456" extrusionOk="0">
                  <a:moveTo>
                    <a:pt x="1" y="1"/>
                  </a:moveTo>
                  <a:lnTo>
                    <a:pt x="1" y="386"/>
                  </a:lnTo>
                  <a:lnTo>
                    <a:pt x="118" y="455"/>
                  </a:lnTo>
                  <a:lnTo>
                    <a:pt x="118" y="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9274972" y="911829"/>
              <a:ext cx="36621" cy="21441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75" y="1"/>
                  </a:moveTo>
                  <a:lnTo>
                    <a:pt x="0" y="43"/>
                  </a:lnTo>
                  <a:lnTo>
                    <a:pt x="118" y="113"/>
                  </a:lnTo>
                  <a:lnTo>
                    <a:pt x="193" y="7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E5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9310455" y="1041996"/>
              <a:ext cx="308719" cy="436230"/>
            </a:xfrm>
            <a:custGeom>
              <a:avLst/>
              <a:gdLst/>
              <a:ahLst/>
              <a:cxnLst/>
              <a:rect l="l" t="t" r="r" b="b"/>
              <a:pathLst>
                <a:path w="1627" h="2299" extrusionOk="0">
                  <a:moveTo>
                    <a:pt x="35" y="1"/>
                  </a:moveTo>
                  <a:cubicBezTo>
                    <a:pt x="31" y="1"/>
                    <a:pt x="26" y="2"/>
                    <a:pt x="22" y="4"/>
                  </a:cubicBezTo>
                  <a:lnTo>
                    <a:pt x="0" y="15"/>
                  </a:lnTo>
                  <a:lnTo>
                    <a:pt x="1535" y="2240"/>
                  </a:lnTo>
                  <a:lnTo>
                    <a:pt x="1626" y="2299"/>
                  </a:lnTo>
                  <a:lnTo>
                    <a:pt x="48" y="10"/>
                  </a:lnTo>
                  <a:cubicBezTo>
                    <a:pt x="45" y="4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416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9549917" y="1483161"/>
              <a:ext cx="35673" cy="20493"/>
            </a:xfrm>
            <a:custGeom>
              <a:avLst/>
              <a:gdLst/>
              <a:ahLst/>
              <a:cxnLst/>
              <a:rect l="l" t="t" r="r" b="b"/>
              <a:pathLst>
                <a:path w="188" h="108" extrusionOk="0">
                  <a:moveTo>
                    <a:pt x="0" y="107"/>
                  </a:moveTo>
                  <a:lnTo>
                    <a:pt x="188" y="0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9339866" y="1017329"/>
              <a:ext cx="324848" cy="475128"/>
            </a:xfrm>
            <a:custGeom>
              <a:avLst/>
              <a:gdLst/>
              <a:ahLst/>
              <a:cxnLst/>
              <a:rect l="l" t="t" r="r" b="b"/>
              <a:pathLst>
                <a:path w="1712" h="2504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44"/>
                    <a:pt x="6" y="54"/>
                    <a:pt x="6" y="54"/>
                  </a:cubicBezTo>
                  <a:lnTo>
                    <a:pt x="1696" y="2503"/>
                  </a:lnTo>
                  <a:lnTo>
                    <a:pt x="1701" y="2503"/>
                  </a:lnTo>
                  <a:cubicBezTo>
                    <a:pt x="1712" y="2493"/>
                    <a:pt x="1712" y="2471"/>
                    <a:pt x="1701" y="2461"/>
                  </a:cubicBezTo>
                  <a:lnTo>
                    <a:pt x="1701" y="2455"/>
                  </a:lnTo>
                  <a:cubicBezTo>
                    <a:pt x="1140" y="1642"/>
                    <a:pt x="573" y="824"/>
                    <a:pt x="11" y="11"/>
                  </a:cubicBezTo>
                  <a:lnTo>
                    <a:pt x="11" y="6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8892439" y="1730972"/>
              <a:ext cx="277221" cy="300560"/>
            </a:xfrm>
            <a:custGeom>
              <a:avLst/>
              <a:gdLst/>
              <a:ahLst/>
              <a:cxnLst/>
              <a:rect l="l" t="t" r="r" b="b"/>
              <a:pathLst>
                <a:path w="1461" h="1584" extrusionOk="0">
                  <a:moveTo>
                    <a:pt x="1146" y="313"/>
                  </a:moveTo>
                  <a:cubicBezTo>
                    <a:pt x="1187" y="313"/>
                    <a:pt x="1225" y="322"/>
                    <a:pt x="1257" y="341"/>
                  </a:cubicBezTo>
                  <a:cubicBezTo>
                    <a:pt x="1358" y="400"/>
                    <a:pt x="1396" y="577"/>
                    <a:pt x="1385" y="721"/>
                  </a:cubicBezTo>
                  <a:cubicBezTo>
                    <a:pt x="1374" y="871"/>
                    <a:pt x="1316" y="989"/>
                    <a:pt x="1251" y="1101"/>
                  </a:cubicBezTo>
                  <a:cubicBezTo>
                    <a:pt x="1182" y="1218"/>
                    <a:pt x="1107" y="1325"/>
                    <a:pt x="984" y="1406"/>
                  </a:cubicBezTo>
                  <a:cubicBezTo>
                    <a:pt x="899" y="1461"/>
                    <a:pt x="791" y="1504"/>
                    <a:pt x="699" y="1504"/>
                  </a:cubicBezTo>
                  <a:cubicBezTo>
                    <a:pt x="658" y="1504"/>
                    <a:pt x="620" y="1495"/>
                    <a:pt x="588" y="1475"/>
                  </a:cubicBezTo>
                  <a:cubicBezTo>
                    <a:pt x="487" y="1416"/>
                    <a:pt x="455" y="1245"/>
                    <a:pt x="460" y="1101"/>
                  </a:cubicBezTo>
                  <a:cubicBezTo>
                    <a:pt x="471" y="962"/>
                    <a:pt x="524" y="839"/>
                    <a:pt x="594" y="716"/>
                  </a:cubicBezTo>
                  <a:cubicBezTo>
                    <a:pt x="663" y="598"/>
                    <a:pt x="738" y="491"/>
                    <a:pt x="861" y="411"/>
                  </a:cubicBezTo>
                  <a:cubicBezTo>
                    <a:pt x="946" y="356"/>
                    <a:pt x="1054" y="313"/>
                    <a:pt x="1146" y="313"/>
                  </a:cubicBezTo>
                  <a:close/>
                  <a:moveTo>
                    <a:pt x="821" y="1"/>
                  </a:moveTo>
                  <a:cubicBezTo>
                    <a:pt x="767" y="1"/>
                    <a:pt x="712" y="12"/>
                    <a:pt x="658" y="31"/>
                  </a:cubicBezTo>
                  <a:cubicBezTo>
                    <a:pt x="337" y="144"/>
                    <a:pt x="59" y="550"/>
                    <a:pt x="21" y="908"/>
                  </a:cubicBezTo>
                  <a:cubicBezTo>
                    <a:pt x="0" y="1101"/>
                    <a:pt x="48" y="1309"/>
                    <a:pt x="214" y="1406"/>
                  </a:cubicBezTo>
                  <a:cubicBezTo>
                    <a:pt x="289" y="1448"/>
                    <a:pt x="364" y="1497"/>
                    <a:pt x="439" y="1539"/>
                  </a:cubicBezTo>
                  <a:cubicBezTo>
                    <a:pt x="495" y="1570"/>
                    <a:pt x="560" y="1584"/>
                    <a:pt x="626" y="1584"/>
                  </a:cubicBezTo>
                  <a:cubicBezTo>
                    <a:pt x="653" y="1584"/>
                    <a:pt x="679" y="1581"/>
                    <a:pt x="706" y="1577"/>
                  </a:cubicBezTo>
                  <a:cubicBezTo>
                    <a:pt x="1102" y="1502"/>
                    <a:pt x="1460" y="946"/>
                    <a:pt x="1423" y="523"/>
                  </a:cubicBezTo>
                  <a:cubicBezTo>
                    <a:pt x="1407" y="384"/>
                    <a:pt x="1348" y="251"/>
                    <a:pt x="1225" y="176"/>
                  </a:cubicBezTo>
                  <a:cubicBezTo>
                    <a:pt x="1150" y="133"/>
                    <a:pt x="1075" y="90"/>
                    <a:pt x="1000" y="47"/>
                  </a:cubicBezTo>
                  <a:cubicBezTo>
                    <a:pt x="945" y="16"/>
                    <a:pt x="884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8978585" y="1790174"/>
              <a:ext cx="178742" cy="226179"/>
            </a:xfrm>
            <a:custGeom>
              <a:avLst/>
              <a:gdLst/>
              <a:ahLst/>
              <a:cxnLst/>
              <a:rect l="l" t="t" r="r" b="b"/>
              <a:pathLst>
                <a:path w="942" h="1192" extrusionOk="0">
                  <a:moveTo>
                    <a:pt x="648" y="115"/>
                  </a:moveTo>
                  <a:cubicBezTo>
                    <a:pt x="682" y="115"/>
                    <a:pt x="713" y="121"/>
                    <a:pt x="739" y="136"/>
                  </a:cubicBezTo>
                  <a:cubicBezTo>
                    <a:pt x="824" y="185"/>
                    <a:pt x="851" y="329"/>
                    <a:pt x="840" y="447"/>
                  </a:cubicBezTo>
                  <a:cubicBezTo>
                    <a:pt x="835" y="564"/>
                    <a:pt x="787" y="660"/>
                    <a:pt x="733" y="751"/>
                  </a:cubicBezTo>
                  <a:cubicBezTo>
                    <a:pt x="680" y="848"/>
                    <a:pt x="616" y="933"/>
                    <a:pt x="519" y="1003"/>
                  </a:cubicBezTo>
                  <a:cubicBezTo>
                    <a:pt x="450" y="1047"/>
                    <a:pt x="365" y="1078"/>
                    <a:pt x="291" y="1078"/>
                  </a:cubicBezTo>
                  <a:cubicBezTo>
                    <a:pt x="257" y="1078"/>
                    <a:pt x="226" y="1071"/>
                    <a:pt x="199" y="1056"/>
                  </a:cubicBezTo>
                  <a:cubicBezTo>
                    <a:pt x="118" y="1008"/>
                    <a:pt x="92" y="869"/>
                    <a:pt x="97" y="757"/>
                  </a:cubicBezTo>
                  <a:cubicBezTo>
                    <a:pt x="102" y="634"/>
                    <a:pt x="145" y="543"/>
                    <a:pt x="204" y="441"/>
                  </a:cubicBezTo>
                  <a:cubicBezTo>
                    <a:pt x="257" y="345"/>
                    <a:pt x="322" y="259"/>
                    <a:pt x="423" y="190"/>
                  </a:cubicBezTo>
                  <a:cubicBezTo>
                    <a:pt x="489" y="146"/>
                    <a:pt x="575" y="115"/>
                    <a:pt x="648" y="115"/>
                  </a:cubicBezTo>
                  <a:close/>
                  <a:moveTo>
                    <a:pt x="692" y="1"/>
                  </a:moveTo>
                  <a:cubicBezTo>
                    <a:pt x="600" y="1"/>
                    <a:pt x="494" y="44"/>
                    <a:pt x="412" y="99"/>
                  </a:cubicBezTo>
                  <a:cubicBezTo>
                    <a:pt x="284" y="174"/>
                    <a:pt x="209" y="286"/>
                    <a:pt x="145" y="404"/>
                  </a:cubicBezTo>
                  <a:cubicBezTo>
                    <a:pt x="70" y="521"/>
                    <a:pt x="17" y="650"/>
                    <a:pt x="6" y="789"/>
                  </a:cubicBezTo>
                  <a:cubicBezTo>
                    <a:pt x="1" y="933"/>
                    <a:pt x="33" y="1104"/>
                    <a:pt x="134" y="1163"/>
                  </a:cubicBezTo>
                  <a:cubicBezTo>
                    <a:pt x="166" y="1183"/>
                    <a:pt x="204" y="1192"/>
                    <a:pt x="245" y="1192"/>
                  </a:cubicBezTo>
                  <a:cubicBezTo>
                    <a:pt x="337" y="1192"/>
                    <a:pt x="445" y="1149"/>
                    <a:pt x="530" y="1094"/>
                  </a:cubicBezTo>
                  <a:cubicBezTo>
                    <a:pt x="653" y="1013"/>
                    <a:pt x="728" y="906"/>
                    <a:pt x="797" y="789"/>
                  </a:cubicBezTo>
                  <a:cubicBezTo>
                    <a:pt x="862" y="677"/>
                    <a:pt x="920" y="554"/>
                    <a:pt x="931" y="409"/>
                  </a:cubicBezTo>
                  <a:cubicBezTo>
                    <a:pt x="942" y="265"/>
                    <a:pt x="904" y="88"/>
                    <a:pt x="803" y="29"/>
                  </a:cubicBezTo>
                  <a:cubicBezTo>
                    <a:pt x="771" y="10"/>
                    <a:pt x="733" y="1"/>
                    <a:pt x="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8996801" y="1815600"/>
              <a:ext cx="122008" cy="163373"/>
            </a:xfrm>
            <a:custGeom>
              <a:avLst/>
              <a:gdLst/>
              <a:ahLst/>
              <a:cxnLst/>
              <a:rect l="l" t="t" r="r" b="b"/>
              <a:pathLst>
                <a:path w="643" h="861" extrusionOk="0">
                  <a:moveTo>
                    <a:pt x="347" y="258"/>
                  </a:moveTo>
                  <a:cubicBezTo>
                    <a:pt x="357" y="258"/>
                    <a:pt x="366" y="260"/>
                    <a:pt x="375" y="264"/>
                  </a:cubicBezTo>
                  <a:cubicBezTo>
                    <a:pt x="391" y="275"/>
                    <a:pt x="407" y="286"/>
                    <a:pt x="429" y="297"/>
                  </a:cubicBezTo>
                  <a:cubicBezTo>
                    <a:pt x="455" y="318"/>
                    <a:pt x="482" y="355"/>
                    <a:pt x="472" y="414"/>
                  </a:cubicBezTo>
                  <a:cubicBezTo>
                    <a:pt x="463" y="507"/>
                    <a:pt x="380" y="604"/>
                    <a:pt x="304" y="604"/>
                  </a:cubicBezTo>
                  <a:cubicBezTo>
                    <a:pt x="288" y="604"/>
                    <a:pt x="272" y="600"/>
                    <a:pt x="258" y="591"/>
                  </a:cubicBezTo>
                  <a:cubicBezTo>
                    <a:pt x="242" y="580"/>
                    <a:pt x="220" y="569"/>
                    <a:pt x="204" y="559"/>
                  </a:cubicBezTo>
                  <a:cubicBezTo>
                    <a:pt x="172" y="543"/>
                    <a:pt x="167" y="500"/>
                    <a:pt x="172" y="462"/>
                  </a:cubicBezTo>
                  <a:cubicBezTo>
                    <a:pt x="172" y="425"/>
                    <a:pt x="188" y="393"/>
                    <a:pt x="204" y="366"/>
                  </a:cubicBezTo>
                  <a:cubicBezTo>
                    <a:pt x="220" y="334"/>
                    <a:pt x="242" y="307"/>
                    <a:pt x="274" y="286"/>
                  </a:cubicBezTo>
                  <a:cubicBezTo>
                    <a:pt x="297" y="270"/>
                    <a:pt x="322" y="258"/>
                    <a:pt x="347" y="258"/>
                  </a:cubicBezTo>
                  <a:close/>
                  <a:moveTo>
                    <a:pt x="511" y="0"/>
                  </a:moveTo>
                  <a:cubicBezTo>
                    <a:pt x="440" y="0"/>
                    <a:pt x="366" y="40"/>
                    <a:pt x="306" y="83"/>
                  </a:cubicBezTo>
                  <a:cubicBezTo>
                    <a:pt x="156" y="200"/>
                    <a:pt x="33" y="414"/>
                    <a:pt x="12" y="607"/>
                  </a:cubicBezTo>
                  <a:cubicBezTo>
                    <a:pt x="1" y="692"/>
                    <a:pt x="12" y="794"/>
                    <a:pt x="70" y="853"/>
                  </a:cubicBezTo>
                  <a:cubicBezTo>
                    <a:pt x="89" y="858"/>
                    <a:pt x="107" y="861"/>
                    <a:pt x="126" y="861"/>
                  </a:cubicBezTo>
                  <a:cubicBezTo>
                    <a:pt x="198" y="861"/>
                    <a:pt x="275" y="825"/>
                    <a:pt x="338" y="783"/>
                  </a:cubicBezTo>
                  <a:cubicBezTo>
                    <a:pt x="423" y="719"/>
                    <a:pt x="482" y="639"/>
                    <a:pt x="530" y="553"/>
                  </a:cubicBezTo>
                  <a:cubicBezTo>
                    <a:pt x="584" y="468"/>
                    <a:pt x="621" y="377"/>
                    <a:pt x="632" y="270"/>
                  </a:cubicBezTo>
                  <a:cubicBezTo>
                    <a:pt x="643" y="174"/>
                    <a:pt x="627" y="67"/>
                    <a:pt x="562" y="8"/>
                  </a:cubicBezTo>
                  <a:cubicBezTo>
                    <a:pt x="546" y="2"/>
                    <a:pt x="528" y="0"/>
                    <a:pt x="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9050689" y="1881443"/>
              <a:ext cx="33585" cy="44021"/>
            </a:xfrm>
            <a:custGeom>
              <a:avLst/>
              <a:gdLst/>
              <a:ahLst/>
              <a:cxnLst/>
              <a:rect l="l" t="t" r="r" b="b"/>
              <a:pathLst>
                <a:path w="177" h="232" extrusionOk="0">
                  <a:moveTo>
                    <a:pt x="130" y="0"/>
                  </a:moveTo>
                  <a:cubicBezTo>
                    <a:pt x="112" y="0"/>
                    <a:pt x="93" y="9"/>
                    <a:pt x="75" y="19"/>
                  </a:cubicBezTo>
                  <a:cubicBezTo>
                    <a:pt x="54" y="35"/>
                    <a:pt x="38" y="56"/>
                    <a:pt x="27" y="78"/>
                  </a:cubicBezTo>
                  <a:cubicBezTo>
                    <a:pt x="11" y="99"/>
                    <a:pt x="0" y="126"/>
                    <a:pt x="0" y="153"/>
                  </a:cubicBezTo>
                  <a:cubicBezTo>
                    <a:pt x="0" y="179"/>
                    <a:pt x="6" y="212"/>
                    <a:pt x="27" y="228"/>
                  </a:cubicBezTo>
                  <a:cubicBezTo>
                    <a:pt x="32" y="231"/>
                    <a:pt x="37" y="232"/>
                    <a:pt x="44" y="232"/>
                  </a:cubicBezTo>
                  <a:cubicBezTo>
                    <a:pt x="61" y="232"/>
                    <a:pt x="83" y="223"/>
                    <a:pt x="102" y="212"/>
                  </a:cubicBezTo>
                  <a:cubicBezTo>
                    <a:pt x="123" y="196"/>
                    <a:pt x="139" y="174"/>
                    <a:pt x="150" y="153"/>
                  </a:cubicBezTo>
                  <a:cubicBezTo>
                    <a:pt x="166" y="126"/>
                    <a:pt x="177" y="105"/>
                    <a:pt x="177" y="78"/>
                  </a:cubicBezTo>
                  <a:cubicBezTo>
                    <a:pt x="177" y="51"/>
                    <a:pt x="171" y="19"/>
                    <a:pt x="155" y="8"/>
                  </a:cubicBezTo>
                  <a:cubicBezTo>
                    <a:pt x="148" y="3"/>
                    <a:pt x="139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8994903" y="1811805"/>
              <a:ext cx="145157" cy="183106"/>
            </a:xfrm>
            <a:custGeom>
              <a:avLst/>
              <a:gdLst/>
              <a:ahLst/>
              <a:cxnLst/>
              <a:rect l="l" t="t" r="r" b="b"/>
              <a:pathLst>
                <a:path w="765" h="965" extrusionOk="0">
                  <a:moveTo>
                    <a:pt x="521" y="20"/>
                  </a:moveTo>
                  <a:cubicBezTo>
                    <a:pt x="538" y="20"/>
                    <a:pt x="556" y="22"/>
                    <a:pt x="572" y="28"/>
                  </a:cubicBezTo>
                  <a:cubicBezTo>
                    <a:pt x="631" y="87"/>
                    <a:pt x="653" y="194"/>
                    <a:pt x="642" y="290"/>
                  </a:cubicBezTo>
                  <a:cubicBezTo>
                    <a:pt x="631" y="397"/>
                    <a:pt x="594" y="488"/>
                    <a:pt x="546" y="573"/>
                  </a:cubicBezTo>
                  <a:cubicBezTo>
                    <a:pt x="492" y="659"/>
                    <a:pt x="433" y="739"/>
                    <a:pt x="348" y="803"/>
                  </a:cubicBezTo>
                  <a:cubicBezTo>
                    <a:pt x="285" y="845"/>
                    <a:pt x="208" y="881"/>
                    <a:pt x="136" y="881"/>
                  </a:cubicBezTo>
                  <a:cubicBezTo>
                    <a:pt x="117" y="881"/>
                    <a:pt x="99" y="878"/>
                    <a:pt x="80" y="873"/>
                  </a:cubicBezTo>
                  <a:cubicBezTo>
                    <a:pt x="22" y="814"/>
                    <a:pt x="11" y="712"/>
                    <a:pt x="22" y="627"/>
                  </a:cubicBezTo>
                  <a:cubicBezTo>
                    <a:pt x="43" y="434"/>
                    <a:pt x="166" y="220"/>
                    <a:pt x="316" y="103"/>
                  </a:cubicBezTo>
                  <a:cubicBezTo>
                    <a:pt x="376" y="60"/>
                    <a:pt x="450" y="20"/>
                    <a:pt x="521" y="20"/>
                  </a:cubicBezTo>
                  <a:close/>
                  <a:moveTo>
                    <a:pt x="562" y="1"/>
                  </a:moveTo>
                  <a:cubicBezTo>
                    <a:pt x="489" y="1"/>
                    <a:pt x="403" y="32"/>
                    <a:pt x="337" y="76"/>
                  </a:cubicBezTo>
                  <a:lnTo>
                    <a:pt x="332" y="76"/>
                  </a:lnTo>
                  <a:cubicBezTo>
                    <a:pt x="236" y="140"/>
                    <a:pt x="171" y="231"/>
                    <a:pt x="118" y="322"/>
                  </a:cubicBezTo>
                  <a:cubicBezTo>
                    <a:pt x="59" y="429"/>
                    <a:pt x="16" y="520"/>
                    <a:pt x="6" y="637"/>
                  </a:cubicBezTo>
                  <a:cubicBezTo>
                    <a:pt x="0" y="755"/>
                    <a:pt x="27" y="894"/>
                    <a:pt x="113" y="942"/>
                  </a:cubicBezTo>
                  <a:cubicBezTo>
                    <a:pt x="138" y="957"/>
                    <a:pt x="169" y="964"/>
                    <a:pt x="203" y="964"/>
                  </a:cubicBezTo>
                  <a:cubicBezTo>
                    <a:pt x="276" y="964"/>
                    <a:pt x="362" y="933"/>
                    <a:pt x="428" y="889"/>
                  </a:cubicBezTo>
                  <a:cubicBezTo>
                    <a:pt x="530" y="819"/>
                    <a:pt x="594" y="734"/>
                    <a:pt x="647" y="637"/>
                  </a:cubicBezTo>
                  <a:cubicBezTo>
                    <a:pt x="701" y="546"/>
                    <a:pt x="749" y="450"/>
                    <a:pt x="754" y="333"/>
                  </a:cubicBezTo>
                  <a:cubicBezTo>
                    <a:pt x="765" y="215"/>
                    <a:pt x="738" y="71"/>
                    <a:pt x="653" y="22"/>
                  </a:cubicBezTo>
                  <a:cubicBezTo>
                    <a:pt x="627" y="7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9028299" y="1864365"/>
              <a:ext cx="59011" cy="65842"/>
            </a:xfrm>
            <a:custGeom>
              <a:avLst/>
              <a:gdLst/>
              <a:ahLst/>
              <a:cxnLst/>
              <a:rect l="l" t="t" r="r" b="b"/>
              <a:pathLst>
                <a:path w="311" h="347" extrusionOk="0">
                  <a:moveTo>
                    <a:pt x="246" y="90"/>
                  </a:moveTo>
                  <a:cubicBezTo>
                    <a:pt x="255" y="90"/>
                    <a:pt x="262" y="93"/>
                    <a:pt x="268" y="98"/>
                  </a:cubicBezTo>
                  <a:cubicBezTo>
                    <a:pt x="289" y="109"/>
                    <a:pt x="295" y="141"/>
                    <a:pt x="295" y="168"/>
                  </a:cubicBezTo>
                  <a:cubicBezTo>
                    <a:pt x="295" y="195"/>
                    <a:pt x="284" y="216"/>
                    <a:pt x="268" y="243"/>
                  </a:cubicBezTo>
                  <a:cubicBezTo>
                    <a:pt x="257" y="264"/>
                    <a:pt x="241" y="286"/>
                    <a:pt x="220" y="302"/>
                  </a:cubicBezTo>
                  <a:cubicBezTo>
                    <a:pt x="201" y="313"/>
                    <a:pt x="179" y="322"/>
                    <a:pt x="160" y="322"/>
                  </a:cubicBezTo>
                  <a:cubicBezTo>
                    <a:pt x="153" y="322"/>
                    <a:pt x="146" y="321"/>
                    <a:pt x="140" y="318"/>
                  </a:cubicBezTo>
                  <a:cubicBezTo>
                    <a:pt x="124" y="302"/>
                    <a:pt x="113" y="269"/>
                    <a:pt x="118" y="243"/>
                  </a:cubicBezTo>
                  <a:cubicBezTo>
                    <a:pt x="118" y="216"/>
                    <a:pt x="129" y="189"/>
                    <a:pt x="145" y="168"/>
                  </a:cubicBezTo>
                  <a:cubicBezTo>
                    <a:pt x="156" y="146"/>
                    <a:pt x="172" y="125"/>
                    <a:pt x="193" y="109"/>
                  </a:cubicBezTo>
                  <a:cubicBezTo>
                    <a:pt x="211" y="99"/>
                    <a:pt x="230" y="90"/>
                    <a:pt x="246" y="90"/>
                  </a:cubicBezTo>
                  <a:close/>
                  <a:moveTo>
                    <a:pt x="178" y="1"/>
                  </a:moveTo>
                  <a:cubicBezTo>
                    <a:pt x="154" y="1"/>
                    <a:pt x="127" y="13"/>
                    <a:pt x="108" y="29"/>
                  </a:cubicBezTo>
                  <a:cubicBezTo>
                    <a:pt x="76" y="50"/>
                    <a:pt x="54" y="77"/>
                    <a:pt x="38" y="109"/>
                  </a:cubicBezTo>
                  <a:cubicBezTo>
                    <a:pt x="22" y="136"/>
                    <a:pt x="6" y="168"/>
                    <a:pt x="1" y="205"/>
                  </a:cubicBezTo>
                  <a:cubicBezTo>
                    <a:pt x="1" y="243"/>
                    <a:pt x="6" y="286"/>
                    <a:pt x="38" y="302"/>
                  </a:cubicBezTo>
                  <a:cubicBezTo>
                    <a:pt x="54" y="312"/>
                    <a:pt x="70" y="323"/>
                    <a:pt x="92" y="334"/>
                  </a:cubicBezTo>
                  <a:cubicBezTo>
                    <a:pt x="106" y="343"/>
                    <a:pt x="122" y="347"/>
                    <a:pt x="138" y="347"/>
                  </a:cubicBezTo>
                  <a:cubicBezTo>
                    <a:pt x="214" y="347"/>
                    <a:pt x="297" y="250"/>
                    <a:pt x="306" y="157"/>
                  </a:cubicBezTo>
                  <a:cubicBezTo>
                    <a:pt x="311" y="98"/>
                    <a:pt x="289" y="61"/>
                    <a:pt x="263" y="40"/>
                  </a:cubicBezTo>
                  <a:cubicBezTo>
                    <a:pt x="241" y="29"/>
                    <a:pt x="225" y="18"/>
                    <a:pt x="204" y="7"/>
                  </a:cubicBezTo>
                  <a:cubicBezTo>
                    <a:pt x="196" y="3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9533599" y="1360204"/>
              <a:ext cx="277221" cy="300940"/>
            </a:xfrm>
            <a:custGeom>
              <a:avLst/>
              <a:gdLst/>
              <a:ahLst/>
              <a:cxnLst/>
              <a:rect l="l" t="t" r="r" b="b"/>
              <a:pathLst>
                <a:path w="1461" h="1586" extrusionOk="0">
                  <a:moveTo>
                    <a:pt x="1141" y="314"/>
                  </a:moveTo>
                  <a:cubicBezTo>
                    <a:pt x="1185" y="314"/>
                    <a:pt x="1225" y="323"/>
                    <a:pt x="1258" y="344"/>
                  </a:cubicBezTo>
                  <a:cubicBezTo>
                    <a:pt x="1359" y="402"/>
                    <a:pt x="1397" y="573"/>
                    <a:pt x="1386" y="718"/>
                  </a:cubicBezTo>
                  <a:cubicBezTo>
                    <a:pt x="1375" y="868"/>
                    <a:pt x="1316" y="991"/>
                    <a:pt x="1252" y="1103"/>
                  </a:cubicBezTo>
                  <a:cubicBezTo>
                    <a:pt x="1183" y="1221"/>
                    <a:pt x="1108" y="1327"/>
                    <a:pt x="985" y="1408"/>
                  </a:cubicBezTo>
                  <a:cubicBezTo>
                    <a:pt x="900" y="1463"/>
                    <a:pt x="792" y="1503"/>
                    <a:pt x="699" y="1503"/>
                  </a:cubicBezTo>
                  <a:cubicBezTo>
                    <a:pt x="658" y="1503"/>
                    <a:pt x="620" y="1495"/>
                    <a:pt x="589" y="1477"/>
                  </a:cubicBezTo>
                  <a:cubicBezTo>
                    <a:pt x="487" y="1413"/>
                    <a:pt x="455" y="1247"/>
                    <a:pt x="461" y="1103"/>
                  </a:cubicBezTo>
                  <a:cubicBezTo>
                    <a:pt x="471" y="959"/>
                    <a:pt x="525" y="836"/>
                    <a:pt x="594" y="713"/>
                  </a:cubicBezTo>
                  <a:cubicBezTo>
                    <a:pt x="664" y="600"/>
                    <a:pt x="739" y="488"/>
                    <a:pt x="862" y="408"/>
                  </a:cubicBezTo>
                  <a:cubicBezTo>
                    <a:pt x="945" y="353"/>
                    <a:pt x="1050" y="314"/>
                    <a:pt x="1141" y="314"/>
                  </a:cubicBezTo>
                  <a:close/>
                  <a:moveTo>
                    <a:pt x="822" y="0"/>
                  </a:moveTo>
                  <a:cubicBezTo>
                    <a:pt x="768" y="0"/>
                    <a:pt x="713" y="11"/>
                    <a:pt x="659" y="28"/>
                  </a:cubicBezTo>
                  <a:cubicBezTo>
                    <a:pt x="338" y="140"/>
                    <a:pt x="60" y="547"/>
                    <a:pt x="22" y="910"/>
                  </a:cubicBezTo>
                  <a:cubicBezTo>
                    <a:pt x="1" y="1103"/>
                    <a:pt x="49" y="1311"/>
                    <a:pt x="220" y="1408"/>
                  </a:cubicBezTo>
                  <a:cubicBezTo>
                    <a:pt x="290" y="1450"/>
                    <a:pt x="364" y="1493"/>
                    <a:pt x="439" y="1536"/>
                  </a:cubicBezTo>
                  <a:cubicBezTo>
                    <a:pt x="497" y="1571"/>
                    <a:pt x="562" y="1586"/>
                    <a:pt x="629" y="1586"/>
                  </a:cubicBezTo>
                  <a:cubicBezTo>
                    <a:pt x="655" y="1586"/>
                    <a:pt x="681" y="1583"/>
                    <a:pt x="707" y="1579"/>
                  </a:cubicBezTo>
                  <a:cubicBezTo>
                    <a:pt x="1102" y="1504"/>
                    <a:pt x="1461" y="948"/>
                    <a:pt x="1423" y="520"/>
                  </a:cubicBezTo>
                  <a:cubicBezTo>
                    <a:pt x="1407" y="381"/>
                    <a:pt x="1348" y="247"/>
                    <a:pt x="1225" y="178"/>
                  </a:cubicBezTo>
                  <a:cubicBezTo>
                    <a:pt x="1151" y="135"/>
                    <a:pt x="1076" y="92"/>
                    <a:pt x="1001" y="49"/>
                  </a:cubicBezTo>
                  <a:cubicBezTo>
                    <a:pt x="946" y="15"/>
                    <a:pt x="885" y="0"/>
                    <a:pt x="822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9619934" y="1419595"/>
              <a:ext cx="178742" cy="225989"/>
            </a:xfrm>
            <a:custGeom>
              <a:avLst/>
              <a:gdLst/>
              <a:ahLst/>
              <a:cxnLst/>
              <a:rect l="l" t="t" r="r" b="b"/>
              <a:pathLst>
                <a:path w="942" h="1191" extrusionOk="0">
                  <a:moveTo>
                    <a:pt x="648" y="116"/>
                  </a:moveTo>
                  <a:cubicBezTo>
                    <a:pt x="682" y="116"/>
                    <a:pt x="713" y="122"/>
                    <a:pt x="738" y="137"/>
                  </a:cubicBezTo>
                  <a:cubicBezTo>
                    <a:pt x="824" y="186"/>
                    <a:pt x="851" y="325"/>
                    <a:pt x="840" y="442"/>
                  </a:cubicBezTo>
                  <a:cubicBezTo>
                    <a:pt x="835" y="565"/>
                    <a:pt x="787" y="662"/>
                    <a:pt x="733" y="752"/>
                  </a:cubicBezTo>
                  <a:cubicBezTo>
                    <a:pt x="680" y="843"/>
                    <a:pt x="615" y="934"/>
                    <a:pt x="519" y="998"/>
                  </a:cubicBezTo>
                  <a:cubicBezTo>
                    <a:pt x="448" y="1043"/>
                    <a:pt x="361" y="1078"/>
                    <a:pt x="286" y="1078"/>
                  </a:cubicBezTo>
                  <a:cubicBezTo>
                    <a:pt x="254" y="1078"/>
                    <a:pt x="224" y="1072"/>
                    <a:pt x="198" y="1057"/>
                  </a:cubicBezTo>
                  <a:cubicBezTo>
                    <a:pt x="118" y="1004"/>
                    <a:pt x="86" y="870"/>
                    <a:pt x="97" y="752"/>
                  </a:cubicBezTo>
                  <a:cubicBezTo>
                    <a:pt x="102" y="635"/>
                    <a:pt x="145" y="539"/>
                    <a:pt x="204" y="437"/>
                  </a:cubicBezTo>
                  <a:cubicBezTo>
                    <a:pt x="257" y="346"/>
                    <a:pt x="321" y="255"/>
                    <a:pt x="423" y="191"/>
                  </a:cubicBezTo>
                  <a:cubicBezTo>
                    <a:pt x="489" y="147"/>
                    <a:pt x="575" y="116"/>
                    <a:pt x="648" y="116"/>
                  </a:cubicBezTo>
                  <a:close/>
                  <a:moveTo>
                    <a:pt x="687" y="1"/>
                  </a:moveTo>
                  <a:cubicBezTo>
                    <a:pt x="596" y="1"/>
                    <a:pt x="492" y="40"/>
                    <a:pt x="412" y="95"/>
                  </a:cubicBezTo>
                  <a:cubicBezTo>
                    <a:pt x="284" y="175"/>
                    <a:pt x="209" y="287"/>
                    <a:pt x="145" y="400"/>
                  </a:cubicBezTo>
                  <a:cubicBezTo>
                    <a:pt x="70" y="523"/>
                    <a:pt x="16" y="646"/>
                    <a:pt x="6" y="790"/>
                  </a:cubicBezTo>
                  <a:cubicBezTo>
                    <a:pt x="0" y="934"/>
                    <a:pt x="32" y="1100"/>
                    <a:pt x="134" y="1164"/>
                  </a:cubicBezTo>
                  <a:cubicBezTo>
                    <a:pt x="165" y="1182"/>
                    <a:pt x="203" y="1190"/>
                    <a:pt x="244" y="1190"/>
                  </a:cubicBezTo>
                  <a:cubicBezTo>
                    <a:pt x="337" y="1190"/>
                    <a:pt x="445" y="1150"/>
                    <a:pt x="530" y="1095"/>
                  </a:cubicBezTo>
                  <a:cubicBezTo>
                    <a:pt x="653" y="1014"/>
                    <a:pt x="728" y="908"/>
                    <a:pt x="797" y="790"/>
                  </a:cubicBezTo>
                  <a:cubicBezTo>
                    <a:pt x="861" y="672"/>
                    <a:pt x="920" y="555"/>
                    <a:pt x="931" y="405"/>
                  </a:cubicBezTo>
                  <a:cubicBezTo>
                    <a:pt x="942" y="260"/>
                    <a:pt x="904" y="89"/>
                    <a:pt x="803" y="31"/>
                  </a:cubicBezTo>
                  <a:cubicBezTo>
                    <a:pt x="770" y="10"/>
                    <a:pt x="730" y="1"/>
                    <a:pt x="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9638150" y="1445211"/>
              <a:ext cx="121059" cy="162614"/>
            </a:xfrm>
            <a:custGeom>
              <a:avLst/>
              <a:gdLst/>
              <a:ahLst/>
              <a:cxnLst/>
              <a:rect l="l" t="t" r="r" b="b"/>
              <a:pathLst>
                <a:path w="638" h="857" extrusionOk="0">
                  <a:moveTo>
                    <a:pt x="346" y="258"/>
                  </a:moveTo>
                  <a:cubicBezTo>
                    <a:pt x="356" y="258"/>
                    <a:pt x="366" y="260"/>
                    <a:pt x="375" y="265"/>
                  </a:cubicBezTo>
                  <a:cubicBezTo>
                    <a:pt x="391" y="275"/>
                    <a:pt x="407" y="286"/>
                    <a:pt x="428" y="297"/>
                  </a:cubicBezTo>
                  <a:cubicBezTo>
                    <a:pt x="455" y="313"/>
                    <a:pt x="482" y="355"/>
                    <a:pt x="471" y="409"/>
                  </a:cubicBezTo>
                  <a:cubicBezTo>
                    <a:pt x="462" y="503"/>
                    <a:pt x="377" y="602"/>
                    <a:pt x="300" y="602"/>
                  </a:cubicBezTo>
                  <a:cubicBezTo>
                    <a:pt x="285" y="602"/>
                    <a:pt x="271" y="598"/>
                    <a:pt x="257" y="591"/>
                  </a:cubicBezTo>
                  <a:cubicBezTo>
                    <a:pt x="241" y="580"/>
                    <a:pt x="220" y="569"/>
                    <a:pt x="204" y="559"/>
                  </a:cubicBezTo>
                  <a:cubicBezTo>
                    <a:pt x="172" y="543"/>
                    <a:pt x="166" y="500"/>
                    <a:pt x="172" y="462"/>
                  </a:cubicBezTo>
                  <a:cubicBezTo>
                    <a:pt x="172" y="425"/>
                    <a:pt x="188" y="393"/>
                    <a:pt x="204" y="361"/>
                  </a:cubicBezTo>
                  <a:cubicBezTo>
                    <a:pt x="220" y="334"/>
                    <a:pt x="241" y="307"/>
                    <a:pt x="273" y="286"/>
                  </a:cubicBezTo>
                  <a:cubicBezTo>
                    <a:pt x="293" y="271"/>
                    <a:pt x="320" y="258"/>
                    <a:pt x="346" y="258"/>
                  </a:cubicBezTo>
                  <a:close/>
                  <a:moveTo>
                    <a:pt x="508" y="0"/>
                  </a:moveTo>
                  <a:cubicBezTo>
                    <a:pt x="440" y="0"/>
                    <a:pt x="366" y="40"/>
                    <a:pt x="305" y="83"/>
                  </a:cubicBezTo>
                  <a:cubicBezTo>
                    <a:pt x="156" y="200"/>
                    <a:pt x="33" y="414"/>
                    <a:pt x="11" y="607"/>
                  </a:cubicBezTo>
                  <a:cubicBezTo>
                    <a:pt x="1" y="687"/>
                    <a:pt x="11" y="794"/>
                    <a:pt x="70" y="847"/>
                  </a:cubicBezTo>
                  <a:cubicBezTo>
                    <a:pt x="90" y="853"/>
                    <a:pt x="110" y="856"/>
                    <a:pt x="131" y="856"/>
                  </a:cubicBezTo>
                  <a:cubicBezTo>
                    <a:pt x="201" y="856"/>
                    <a:pt x="274" y="825"/>
                    <a:pt x="332" y="783"/>
                  </a:cubicBezTo>
                  <a:cubicBezTo>
                    <a:pt x="423" y="719"/>
                    <a:pt x="482" y="639"/>
                    <a:pt x="530" y="553"/>
                  </a:cubicBezTo>
                  <a:cubicBezTo>
                    <a:pt x="584" y="468"/>
                    <a:pt x="621" y="377"/>
                    <a:pt x="632" y="265"/>
                  </a:cubicBezTo>
                  <a:cubicBezTo>
                    <a:pt x="637" y="174"/>
                    <a:pt x="621" y="61"/>
                    <a:pt x="557" y="8"/>
                  </a:cubicBezTo>
                  <a:cubicBezTo>
                    <a:pt x="541" y="3"/>
                    <a:pt x="525" y="0"/>
                    <a:pt x="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9692038" y="1510674"/>
              <a:ext cx="33585" cy="43642"/>
            </a:xfrm>
            <a:custGeom>
              <a:avLst/>
              <a:gdLst/>
              <a:ahLst/>
              <a:cxnLst/>
              <a:rect l="l" t="t" r="r" b="b"/>
              <a:pathLst>
                <a:path w="177" h="230" extrusionOk="0">
                  <a:moveTo>
                    <a:pt x="135" y="1"/>
                  </a:moveTo>
                  <a:cubicBezTo>
                    <a:pt x="116" y="1"/>
                    <a:pt x="94" y="10"/>
                    <a:pt x="75" y="21"/>
                  </a:cubicBezTo>
                  <a:cubicBezTo>
                    <a:pt x="54" y="37"/>
                    <a:pt x="38" y="59"/>
                    <a:pt x="27" y="80"/>
                  </a:cubicBezTo>
                  <a:cubicBezTo>
                    <a:pt x="11" y="101"/>
                    <a:pt x="1" y="122"/>
                    <a:pt x="0" y="153"/>
                  </a:cubicBezTo>
                  <a:lnTo>
                    <a:pt x="0" y="153"/>
                  </a:lnTo>
                  <a:cubicBezTo>
                    <a:pt x="0" y="152"/>
                    <a:pt x="0" y="151"/>
                    <a:pt x="0" y="149"/>
                  </a:cubicBezTo>
                  <a:lnTo>
                    <a:pt x="0" y="155"/>
                  </a:lnTo>
                  <a:cubicBezTo>
                    <a:pt x="0" y="154"/>
                    <a:pt x="0" y="153"/>
                    <a:pt x="0" y="153"/>
                  </a:cubicBezTo>
                  <a:lnTo>
                    <a:pt x="0" y="153"/>
                  </a:lnTo>
                  <a:cubicBezTo>
                    <a:pt x="0" y="184"/>
                    <a:pt x="6" y="214"/>
                    <a:pt x="27" y="224"/>
                  </a:cubicBezTo>
                  <a:cubicBezTo>
                    <a:pt x="33" y="228"/>
                    <a:pt x="40" y="230"/>
                    <a:pt x="49" y="230"/>
                  </a:cubicBezTo>
                  <a:cubicBezTo>
                    <a:pt x="65" y="230"/>
                    <a:pt x="84" y="224"/>
                    <a:pt x="102" y="214"/>
                  </a:cubicBezTo>
                  <a:cubicBezTo>
                    <a:pt x="123" y="198"/>
                    <a:pt x="139" y="176"/>
                    <a:pt x="150" y="155"/>
                  </a:cubicBezTo>
                  <a:cubicBezTo>
                    <a:pt x="166" y="128"/>
                    <a:pt x="177" y="107"/>
                    <a:pt x="177" y="80"/>
                  </a:cubicBezTo>
                  <a:cubicBezTo>
                    <a:pt x="177" y="48"/>
                    <a:pt x="171" y="16"/>
                    <a:pt x="155" y="5"/>
                  </a:cubicBezTo>
                  <a:cubicBezTo>
                    <a:pt x="149" y="2"/>
                    <a:pt x="142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9636063" y="1441416"/>
              <a:ext cx="145347" cy="182537"/>
            </a:xfrm>
            <a:custGeom>
              <a:avLst/>
              <a:gdLst/>
              <a:ahLst/>
              <a:cxnLst/>
              <a:rect l="l" t="t" r="r" b="b"/>
              <a:pathLst>
                <a:path w="766" h="962" extrusionOk="0">
                  <a:moveTo>
                    <a:pt x="522" y="20"/>
                  </a:moveTo>
                  <a:cubicBezTo>
                    <a:pt x="539" y="20"/>
                    <a:pt x="556" y="23"/>
                    <a:pt x="573" y="28"/>
                  </a:cubicBezTo>
                  <a:cubicBezTo>
                    <a:pt x="632" y="81"/>
                    <a:pt x="653" y="194"/>
                    <a:pt x="643" y="290"/>
                  </a:cubicBezTo>
                  <a:cubicBezTo>
                    <a:pt x="632" y="397"/>
                    <a:pt x="595" y="488"/>
                    <a:pt x="541" y="573"/>
                  </a:cubicBezTo>
                  <a:cubicBezTo>
                    <a:pt x="493" y="659"/>
                    <a:pt x="434" y="739"/>
                    <a:pt x="349" y="803"/>
                  </a:cubicBezTo>
                  <a:cubicBezTo>
                    <a:pt x="287" y="845"/>
                    <a:pt x="212" y="876"/>
                    <a:pt x="142" y="876"/>
                  </a:cubicBezTo>
                  <a:cubicBezTo>
                    <a:pt x="121" y="876"/>
                    <a:pt x="101" y="873"/>
                    <a:pt x="81" y="867"/>
                  </a:cubicBezTo>
                  <a:cubicBezTo>
                    <a:pt x="22" y="814"/>
                    <a:pt x="12" y="707"/>
                    <a:pt x="22" y="627"/>
                  </a:cubicBezTo>
                  <a:cubicBezTo>
                    <a:pt x="44" y="434"/>
                    <a:pt x="167" y="220"/>
                    <a:pt x="316" y="103"/>
                  </a:cubicBezTo>
                  <a:cubicBezTo>
                    <a:pt x="377" y="60"/>
                    <a:pt x="451" y="20"/>
                    <a:pt x="522" y="20"/>
                  </a:cubicBezTo>
                  <a:close/>
                  <a:moveTo>
                    <a:pt x="563" y="1"/>
                  </a:moveTo>
                  <a:cubicBezTo>
                    <a:pt x="489" y="1"/>
                    <a:pt x="402" y="32"/>
                    <a:pt x="333" y="76"/>
                  </a:cubicBezTo>
                  <a:cubicBezTo>
                    <a:pt x="231" y="140"/>
                    <a:pt x="172" y="231"/>
                    <a:pt x="119" y="322"/>
                  </a:cubicBezTo>
                  <a:cubicBezTo>
                    <a:pt x="60" y="424"/>
                    <a:pt x="17" y="520"/>
                    <a:pt x="6" y="637"/>
                  </a:cubicBezTo>
                  <a:cubicBezTo>
                    <a:pt x="1" y="755"/>
                    <a:pt x="28" y="889"/>
                    <a:pt x="113" y="937"/>
                  </a:cubicBezTo>
                  <a:cubicBezTo>
                    <a:pt x="139" y="954"/>
                    <a:pt x="170" y="961"/>
                    <a:pt x="204" y="961"/>
                  </a:cubicBezTo>
                  <a:cubicBezTo>
                    <a:pt x="277" y="961"/>
                    <a:pt x="363" y="927"/>
                    <a:pt x="429" y="883"/>
                  </a:cubicBezTo>
                  <a:cubicBezTo>
                    <a:pt x="530" y="819"/>
                    <a:pt x="595" y="728"/>
                    <a:pt x="648" y="637"/>
                  </a:cubicBezTo>
                  <a:cubicBezTo>
                    <a:pt x="702" y="547"/>
                    <a:pt x="750" y="450"/>
                    <a:pt x="755" y="327"/>
                  </a:cubicBezTo>
                  <a:cubicBezTo>
                    <a:pt x="766" y="210"/>
                    <a:pt x="734" y="71"/>
                    <a:pt x="653" y="22"/>
                  </a:cubicBezTo>
                  <a:cubicBezTo>
                    <a:pt x="628" y="7"/>
                    <a:pt x="597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9669648" y="1493977"/>
              <a:ext cx="59011" cy="65463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251" y="89"/>
                  </a:moveTo>
                  <a:cubicBezTo>
                    <a:pt x="258" y="89"/>
                    <a:pt x="263" y="90"/>
                    <a:pt x="268" y="93"/>
                  </a:cubicBezTo>
                  <a:cubicBezTo>
                    <a:pt x="289" y="104"/>
                    <a:pt x="295" y="136"/>
                    <a:pt x="295" y="168"/>
                  </a:cubicBezTo>
                  <a:cubicBezTo>
                    <a:pt x="295" y="195"/>
                    <a:pt x="284" y="216"/>
                    <a:pt x="268" y="243"/>
                  </a:cubicBezTo>
                  <a:cubicBezTo>
                    <a:pt x="257" y="264"/>
                    <a:pt x="241" y="286"/>
                    <a:pt x="220" y="302"/>
                  </a:cubicBezTo>
                  <a:cubicBezTo>
                    <a:pt x="202" y="312"/>
                    <a:pt x="183" y="318"/>
                    <a:pt x="166" y="318"/>
                  </a:cubicBezTo>
                  <a:cubicBezTo>
                    <a:pt x="156" y="318"/>
                    <a:pt x="147" y="316"/>
                    <a:pt x="139" y="312"/>
                  </a:cubicBezTo>
                  <a:cubicBezTo>
                    <a:pt x="123" y="302"/>
                    <a:pt x="113" y="270"/>
                    <a:pt x="118" y="237"/>
                  </a:cubicBezTo>
                  <a:cubicBezTo>
                    <a:pt x="118" y="211"/>
                    <a:pt x="129" y="189"/>
                    <a:pt x="145" y="168"/>
                  </a:cubicBezTo>
                  <a:cubicBezTo>
                    <a:pt x="156" y="141"/>
                    <a:pt x="172" y="120"/>
                    <a:pt x="193" y="109"/>
                  </a:cubicBezTo>
                  <a:cubicBezTo>
                    <a:pt x="212" y="98"/>
                    <a:pt x="234" y="89"/>
                    <a:pt x="251" y="89"/>
                  </a:cubicBezTo>
                  <a:close/>
                  <a:moveTo>
                    <a:pt x="178" y="1"/>
                  </a:moveTo>
                  <a:cubicBezTo>
                    <a:pt x="154" y="1"/>
                    <a:pt x="127" y="14"/>
                    <a:pt x="107" y="29"/>
                  </a:cubicBezTo>
                  <a:cubicBezTo>
                    <a:pt x="75" y="50"/>
                    <a:pt x="54" y="77"/>
                    <a:pt x="38" y="104"/>
                  </a:cubicBezTo>
                  <a:cubicBezTo>
                    <a:pt x="22" y="136"/>
                    <a:pt x="6" y="168"/>
                    <a:pt x="0" y="205"/>
                  </a:cubicBezTo>
                  <a:cubicBezTo>
                    <a:pt x="0" y="243"/>
                    <a:pt x="6" y="286"/>
                    <a:pt x="38" y="302"/>
                  </a:cubicBezTo>
                  <a:cubicBezTo>
                    <a:pt x="54" y="312"/>
                    <a:pt x="70" y="323"/>
                    <a:pt x="91" y="334"/>
                  </a:cubicBezTo>
                  <a:cubicBezTo>
                    <a:pt x="105" y="341"/>
                    <a:pt x="119" y="345"/>
                    <a:pt x="134" y="345"/>
                  </a:cubicBezTo>
                  <a:cubicBezTo>
                    <a:pt x="211" y="345"/>
                    <a:pt x="296" y="246"/>
                    <a:pt x="305" y="152"/>
                  </a:cubicBezTo>
                  <a:cubicBezTo>
                    <a:pt x="311" y="98"/>
                    <a:pt x="289" y="56"/>
                    <a:pt x="262" y="40"/>
                  </a:cubicBezTo>
                  <a:cubicBezTo>
                    <a:pt x="241" y="29"/>
                    <a:pt x="225" y="18"/>
                    <a:pt x="204" y="8"/>
                  </a:cubicBezTo>
                  <a:cubicBezTo>
                    <a:pt x="196" y="3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10429590" y="1951839"/>
              <a:ext cx="33775" cy="31119"/>
            </a:xfrm>
            <a:custGeom>
              <a:avLst/>
              <a:gdLst/>
              <a:ahLst/>
              <a:cxnLst/>
              <a:rect l="l" t="t" r="r" b="b"/>
              <a:pathLst>
                <a:path w="178" h="164" extrusionOk="0">
                  <a:moveTo>
                    <a:pt x="1" y="1"/>
                  </a:moveTo>
                  <a:lnTo>
                    <a:pt x="1" y="113"/>
                  </a:lnTo>
                  <a:cubicBezTo>
                    <a:pt x="1" y="124"/>
                    <a:pt x="6" y="135"/>
                    <a:pt x="17" y="140"/>
                  </a:cubicBezTo>
                  <a:cubicBezTo>
                    <a:pt x="33" y="156"/>
                    <a:pt x="60" y="163"/>
                    <a:pt x="87" y="163"/>
                  </a:cubicBezTo>
                  <a:cubicBezTo>
                    <a:pt x="123" y="163"/>
                    <a:pt x="160" y="151"/>
                    <a:pt x="172" y="129"/>
                  </a:cubicBezTo>
                  <a:cubicBezTo>
                    <a:pt x="177" y="124"/>
                    <a:pt x="177" y="119"/>
                    <a:pt x="177" y="108"/>
                  </a:cubicBezTo>
                  <a:lnTo>
                    <a:pt x="177" y="22"/>
                  </a:lnTo>
                  <a:cubicBezTo>
                    <a:pt x="166" y="37"/>
                    <a:pt x="131" y="55"/>
                    <a:pt x="89" y="55"/>
                  </a:cubicBezTo>
                  <a:cubicBezTo>
                    <a:pt x="71" y="55"/>
                    <a:pt x="52" y="52"/>
                    <a:pt x="33" y="44"/>
                  </a:cubicBezTo>
                  <a:cubicBezTo>
                    <a:pt x="22" y="38"/>
                    <a:pt x="12" y="33"/>
                    <a:pt x="6" y="22"/>
                  </a:cubicBezTo>
                  <a:cubicBezTo>
                    <a:pt x="1" y="17"/>
                    <a:pt x="1" y="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10438888" y="1574430"/>
              <a:ext cx="15370" cy="381582"/>
            </a:xfrm>
            <a:custGeom>
              <a:avLst/>
              <a:gdLst/>
              <a:ahLst/>
              <a:cxnLst/>
              <a:rect l="l" t="t" r="r" b="b"/>
              <a:pathLst>
                <a:path w="81" h="2011" extrusionOk="0">
                  <a:moveTo>
                    <a:pt x="0" y="1"/>
                  </a:moveTo>
                  <a:lnTo>
                    <a:pt x="0" y="1990"/>
                  </a:lnTo>
                  <a:cubicBezTo>
                    <a:pt x="0" y="1995"/>
                    <a:pt x="5" y="2001"/>
                    <a:pt x="11" y="2006"/>
                  </a:cubicBezTo>
                  <a:cubicBezTo>
                    <a:pt x="19" y="2009"/>
                    <a:pt x="29" y="2010"/>
                    <a:pt x="40" y="2010"/>
                  </a:cubicBezTo>
                  <a:cubicBezTo>
                    <a:pt x="51" y="2010"/>
                    <a:pt x="62" y="2009"/>
                    <a:pt x="70" y="2006"/>
                  </a:cubicBezTo>
                  <a:cubicBezTo>
                    <a:pt x="75" y="2001"/>
                    <a:pt x="80" y="1995"/>
                    <a:pt x="80" y="1990"/>
                  </a:cubicBezTo>
                  <a:lnTo>
                    <a:pt x="80" y="6"/>
                  </a:lnTo>
                  <a:cubicBezTo>
                    <a:pt x="76" y="14"/>
                    <a:pt x="59" y="21"/>
                    <a:pt x="40" y="21"/>
                  </a:cubicBezTo>
                  <a:cubicBezTo>
                    <a:pt x="32" y="21"/>
                    <a:pt x="24" y="20"/>
                    <a:pt x="16" y="17"/>
                  </a:cubicBezTo>
                  <a:cubicBezTo>
                    <a:pt x="11" y="17"/>
                    <a:pt x="5" y="11"/>
                    <a:pt x="5" y="6"/>
                  </a:cubicBezTo>
                  <a:cubicBezTo>
                    <a:pt x="5" y="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10438888" y="1569876"/>
              <a:ext cx="15370" cy="8728"/>
            </a:xfrm>
            <a:custGeom>
              <a:avLst/>
              <a:gdLst/>
              <a:ahLst/>
              <a:cxnLst/>
              <a:rect l="l" t="t" r="r" b="b"/>
              <a:pathLst>
                <a:path w="81" h="46" extrusionOk="0">
                  <a:moveTo>
                    <a:pt x="39" y="0"/>
                  </a:moveTo>
                  <a:cubicBezTo>
                    <a:pt x="22" y="0"/>
                    <a:pt x="7" y="7"/>
                    <a:pt x="0" y="14"/>
                  </a:cubicBezTo>
                  <a:cubicBezTo>
                    <a:pt x="0" y="19"/>
                    <a:pt x="0" y="19"/>
                    <a:pt x="0" y="25"/>
                  </a:cubicBezTo>
                  <a:cubicBezTo>
                    <a:pt x="0" y="25"/>
                    <a:pt x="0" y="30"/>
                    <a:pt x="5" y="30"/>
                  </a:cubicBezTo>
                  <a:cubicBezTo>
                    <a:pt x="5" y="35"/>
                    <a:pt x="11" y="41"/>
                    <a:pt x="16" y="41"/>
                  </a:cubicBezTo>
                  <a:cubicBezTo>
                    <a:pt x="24" y="44"/>
                    <a:pt x="32" y="45"/>
                    <a:pt x="39" y="45"/>
                  </a:cubicBezTo>
                  <a:cubicBezTo>
                    <a:pt x="57" y="45"/>
                    <a:pt x="73" y="38"/>
                    <a:pt x="80" y="30"/>
                  </a:cubicBezTo>
                  <a:cubicBezTo>
                    <a:pt x="80" y="30"/>
                    <a:pt x="80" y="30"/>
                    <a:pt x="80" y="25"/>
                  </a:cubicBezTo>
                  <a:cubicBezTo>
                    <a:pt x="80" y="19"/>
                    <a:pt x="75" y="14"/>
                    <a:pt x="70" y="9"/>
                  </a:cubicBezTo>
                  <a:cubicBezTo>
                    <a:pt x="60" y="3"/>
                    <a:pt x="49" y="0"/>
                    <a:pt x="39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10429590" y="1942731"/>
              <a:ext cx="33775" cy="19544"/>
            </a:xfrm>
            <a:custGeom>
              <a:avLst/>
              <a:gdLst/>
              <a:ahLst/>
              <a:cxnLst/>
              <a:rect l="l" t="t" r="r" b="b"/>
              <a:pathLst>
                <a:path w="178" h="103" extrusionOk="0">
                  <a:moveTo>
                    <a:pt x="49" y="1"/>
                  </a:moveTo>
                  <a:cubicBezTo>
                    <a:pt x="33" y="6"/>
                    <a:pt x="22" y="17"/>
                    <a:pt x="12" y="22"/>
                  </a:cubicBezTo>
                  <a:lnTo>
                    <a:pt x="6" y="28"/>
                  </a:lnTo>
                  <a:cubicBezTo>
                    <a:pt x="6" y="28"/>
                    <a:pt x="6" y="33"/>
                    <a:pt x="6" y="33"/>
                  </a:cubicBezTo>
                  <a:cubicBezTo>
                    <a:pt x="1" y="38"/>
                    <a:pt x="1" y="44"/>
                    <a:pt x="1" y="49"/>
                  </a:cubicBezTo>
                  <a:lnTo>
                    <a:pt x="1" y="54"/>
                  </a:lnTo>
                  <a:cubicBezTo>
                    <a:pt x="1" y="60"/>
                    <a:pt x="1" y="65"/>
                    <a:pt x="6" y="70"/>
                  </a:cubicBezTo>
                  <a:cubicBezTo>
                    <a:pt x="6" y="70"/>
                    <a:pt x="12" y="70"/>
                    <a:pt x="12" y="76"/>
                  </a:cubicBezTo>
                  <a:cubicBezTo>
                    <a:pt x="17" y="81"/>
                    <a:pt x="28" y="86"/>
                    <a:pt x="33" y="92"/>
                  </a:cubicBezTo>
                  <a:cubicBezTo>
                    <a:pt x="51" y="100"/>
                    <a:pt x="69" y="103"/>
                    <a:pt x="87" y="103"/>
                  </a:cubicBezTo>
                  <a:cubicBezTo>
                    <a:pt x="128" y="103"/>
                    <a:pt x="165" y="85"/>
                    <a:pt x="172" y="70"/>
                  </a:cubicBezTo>
                  <a:cubicBezTo>
                    <a:pt x="177" y="65"/>
                    <a:pt x="177" y="60"/>
                    <a:pt x="177" y="49"/>
                  </a:cubicBezTo>
                  <a:cubicBezTo>
                    <a:pt x="177" y="44"/>
                    <a:pt x="177" y="38"/>
                    <a:pt x="172" y="33"/>
                  </a:cubicBezTo>
                  <a:cubicBezTo>
                    <a:pt x="172" y="28"/>
                    <a:pt x="172" y="28"/>
                    <a:pt x="167" y="28"/>
                  </a:cubicBezTo>
                  <a:cubicBezTo>
                    <a:pt x="167" y="22"/>
                    <a:pt x="161" y="17"/>
                    <a:pt x="151" y="12"/>
                  </a:cubicBezTo>
                  <a:cubicBezTo>
                    <a:pt x="145" y="12"/>
                    <a:pt x="135" y="6"/>
                    <a:pt x="129" y="6"/>
                  </a:cubicBezTo>
                  <a:lnTo>
                    <a:pt x="129" y="49"/>
                  </a:lnTo>
                  <a:cubicBezTo>
                    <a:pt x="129" y="54"/>
                    <a:pt x="124" y="60"/>
                    <a:pt x="119" y="65"/>
                  </a:cubicBezTo>
                  <a:cubicBezTo>
                    <a:pt x="111" y="68"/>
                    <a:pt x="100" y="69"/>
                    <a:pt x="89" y="69"/>
                  </a:cubicBezTo>
                  <a:cubicBezTo>
                    <a:pt x="78" y="69"/>
                    <a:pt x="68" y="68"/>
                    <a:pt x="60" y="65"/>
                  </a:cubicBezTo>
                  <a:cubicBezTo>
                    <a:pt x="54" y="60"/>
                    <a:pt x="49" y="54"/>
                    <a:pt x="49" y="49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10206446" y="1823000"/>
              <a:ext cx="33585" cy="31119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0" y="1"/>
                  </a:moveTo>
                  <a:lnTo>
                    <a:pt x="0" y="22"/>
                  </a:lnTo>
                  <a:lnTo>
                    <a:pt x="6" y="22"/>
                  </a:lnTo>
                  <a:cubicBezTo>
                    <a:pt x="0" y="17"/>
                    <a:pt x="0" y="6"/>
                    <a:pt x="0" y="1"/>
                  </a:cubicBezTo>
                  <a:close/>
                  <a:moveTo>
                    <a:pt x="177" y="6"/>
                  </a:moveTo>
                  <a:cubicBezTo>
                    <a:pt x="177" y="12"/>
                    <a:pt x="177" y="17"/>
                    <a:pt x="172" y="22"/>
                  </a:cubicBezTo>
                  <a:cubicBezTo>
                    <a:pt x="164" y="37"/>
                    <a:pt x="128" y="55"/>
                    <a:pt x="86" y="55"/>
                  </a:cubicBezTo>
                  <a:cubicBezTo>
                    <a:pt x="69" y="55"/>
                    <a:pt x="50" y="52"/>
                    <a:pt x="32" y="44"/>
                  </a:cubicBezTo>
                  <a:cubicBezTo>
                    <a:pt x="22" y="38"/>
                    <a:pt x="6" y="33"/>
                    <a:pt x="0" y="22"/>
                  </a:cubicBezTo>
                  <a:lnTo>
                    <a:pt x="0" y="113"/>
                  </a:lnTo>
                  <a:cubicBezTo>
                    <a:pt x="0" y="124"/>
                    <a:pt x="6" y="135"/>
                    <a:pt x="16" y="140"/>
                  </a:cubicBezTo>
                  <a:cubicBezTo>
                    <a:pt x="33" y="156"/>
                    <a:pt x="61" y="164"/>
                    <a:pt x="89" y="164"/>
                  </a:cubicBezTo>
                  <a:cubicBezTo>
                    <a:pt x="125" y="164"/>
                    <a:pt x="160" y="152"/>
                    <a:pt x="172" y="135"/>
                  </a:cubicBezTo>
                  <a:cubicBezTo>
                    <a:pt x="172" y="124"/>
                    <a:pt x="177" y="118"/>
                    <a:pt x="177" y="113"/>
                  </a:cubicBezTo>
                  <a:lnTo>
                    <a:pt x="177" y="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10215554" y="1445591"/>
              <a:ext cx="15370" cy="381392"/>
            </a:xfrm>
            <a:custGeom>
              <a:avLst/>
              <a:gdLst/>
              <a:ahLst/>
              <a:cxnLst/>
              <a:rect l="l" t="t" r="r" b="b"/>
              <a:pathLst>
                <a:path w="81" h="2010" extrusionOk="0">
                  <a:moveTo>
                    <a:pt x="81" y="0"/>
                  </a:moveTo>
                  <a:cubicBezTo>
                    <a:pt x="81" y="0"/>
                    <a:pt x="81" y="6"/>
                    <a:pt x="75" y="11"/>
                  </a:cubicBezTo>
                  <a:cubicBezTo>
                    <a:pt x="72" y="15"/>
                    <a:pt x="58" y="23"/>
                    <a:pt x="41" y="23"/>
                  </a:cubicBezTo>
                  <a:cubicBezTo>
                    <a:pt x="34" y="23"/>
                    <a:pt x="25" y="22"/>
                    <a:pt x="17" y="17"/>
                  </a:cubicBezTo>
                  <a:cubicBezTo>
                    <a:pt x="11" y="17"/>
                    <a:pt x="6" y="11"/>
                    <a:pt x="1" y="11"/>
                  </a:cubicBezTo>
                  <a:lnTo>
                    <a:pt x="1" y="1990"/>
                  </a:lnTo>
                  <a:cubicBezTo>
                    <a:pt x="1" y="1995"/>
                    <a:pt x="6" y="2001"/>
                    <a:pt x="11" y="2006"/>
                  </a:cubicBezTo>
                  <a:cubicBezTo>
                    <a:pt x="19" y="2009"/>
                    <a:pt x="30" y="2010"/>
                    <a:pt x="40" y="2010"/>
                  </a:cubicBezTo>
                  <a:cubicBezTo>
                    <a:pt x="50" y="2010"/>
                    <a:pt x="59" y="2009"/>
                    <a:pt x="65" y="2006"/>
                  </a:cubicBezTo>
                  <a:cubicBezTo>
                    <a:pt x="75" y="2001"/>
                    <a:pt x="81" y="1995"/>
                    <a:pt x="81" y="199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10215554" y="1441416"/>
              <a:ext cx="15370" cy="8728"/>
            </a:xfrm>
            <a:custGeom>
              <a:avLst/>
              <a:gdLst/>
              <a:ahLst/>
              <a:cxnLst/>
              <a:rect l="l" t="t" r="r" b="b"/>
              <a:pathLst>
                <a:path w="81" h="46" extrusionOk="0">
                  <a:moveTo>
                    <a:pt x="38" y="1"/>
                  </a:moveTo>
                  <a:cubicBezTo>
                    <a:pt x="21" y="1"/>
                    <a:pt x="4" y="7"/>
                    <a:pt x="1" y="17"/>
                  </a:cubicBezTo>
                  <a:cubicBezTo>
                    <a:pt x="1" y="17"/>
                    <a:pt x="1" y="17"/>
                    <a:pt x="1" y="22"/>
                  </a:cubicBezTo>
                  <a:cubicBezTo>
                    <a:pt x="1" y="22"/>
                    <a:pt x="1" y="28"/>
                    <a:pt x="1" y="33"/>
                  </a:cubicBezTo>
                  <a:cubicBezTo>
                    <a:pt x="6" y="33"/>
                    <a:pt x="11" y="39"/>
                    <a:pt x="17" y="39"/>
                  </a:cubicBezTo>
                  <a:cubicBezTo>
                    <a:pt x="25" y="44"/>
                    <a:pt x="34" y="45"/>
                    <a:pt x="41" y="45"/>
                  </a:cubicBezTo>
                  <a:cubicBezTo>
                    <a:pt x="58" y="45"/>
                    <a:pt x="72" y="37"/>
                    <a:pt x="75" y="33"/>
                  </a:cubicBezTo>
                  <a:cubicBezTo>
                    <a:pt x="81" y="28"/>
                    <a:pt x="81" y="28"/>
                    <a:pt x="81" y="22"/>
                  </a:cubicBezTo>
                  <a:cubicBezTo>
                    <a:pt x="81" y="17"/>
                    <a:pt x="75" y="12"/>
                    <a:pt x="65" y="6"/>
                  </a:cubicBezTo>
                  <a:cubicBezTo>
                    <a:pt x="57" y="3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10206446" y="1815031"/>
              <a:ext cx="33585" cy="18406"/>
            </a:xfrm>
            <a:custGeom>
              <a:avLst/>
              <a:gdLst/>
              <a:ahLst/>
              <a:cxnLst/>
              <a:rect l="l" t="t" r="r" b="b"/>
              <a:pathLst>
                <a:path w="177" h="97" extrusionOk="0">
                  <a:moveTo>
                    <a:pt x="49" y="0"/>
                  </a:moveTo>
                  <a:cubicBezTo>
                    <a:pt x="32" y="0"/>
                    <a:pt x="16" y="11"/>
                    <a:pt x="11" y="16"/>
                  </a:cubicBezTo>
                  <a:lnTo>
                    <a:pt x="6" y="21"/>
                  </a:lnTo>
                  <a:cubicBezTo>
                    <a:pt x="6" y="21"/>
                    <a:pt x="6" y="27"/>
                    <a:pt x="0" y="27"/>
                  </a:cubicBezTo>
                  <a:cubicBezTo>
                    <a:pt x="0" y="32"/>
                    <a:pt x="0" y="37"/>
                    <a:pt x="0" y="43"/>
                  </a:cubicBezTo>
                  <a:lnTo>
                    <a:pt x="0" y="48"/>
                  </a:lnTo>
                  <a:cubicBezTo>
                    <a:pt x="0" y="54"/>
                    <a:pt x="0" y="59"/>
                    <a:pt x="6" y="64"/>
                  </a:cubicBezTo>
                  <a:cubicBezTo>
                    <a:pt x="6" y="64"/>
                    <a:pt x="6" y="64"/>
                    <a:pt x="6" y="70"/>
                  </a:cubicBezTo>
                  <a:cubicBezTo>
                    <a:pt x="16" y="75"/>
                    <a:pt x="22" y="80"/>
                    <a:pt x="32" y="86"/>
                  </a:cubicBezTo>
                  <a:cubicBezTo>
                    <a:pt x="50" y="94"/>
                    <a:pt x="69" y="97"/>
                    <a:pt x="86" y="97"/>
                  </a:cubicBezTo>
                  <a:cubicBezTo>
                    <a:pt x="128" y="97"/>
                    <a:pt x="164" y="79"/>
                    <a:pt x="172" y="64"/>
                  </a:cubicBezTo>
                  <a:cubicBezTo>
                    <a:pt x="177" y="59"/>
                    <a:pt x="177" y="54"/>
                    <a:pt x="177" y="43"/>
                  </a:cubicBezTo>
                  <a:cubicBezTo>
                    <a:pt x="177" y="37"/>
                    <a:pt x="177" y="32"/>
                    <a:pt x="172" y="27"/>
                  </a:cubicBezTo>
                  <a:cubicBezTo>
                    <a:pt x="172" y="27"/>
                    <a:pt x="166" y="21"/>
                    <a:pt x="166" y="21"/>
                  </a:cubicBezTo>
                  <a:cubicBezTo>
                    <a:pt x="161" y="16"/>
                    <a:pt x="155" y="11"/>
                    <a:pt x="150" y="5"/>
                  </a:cubicBezTo>
                  <a:cubicBezTo>
                    <a:pt x="145" y="5"/>
                    <a:pt x="134" y="0"/>
                    <a:pt x="123" y="0"/>
                  </a:cubicBezTo>
                  <a:lnTo>
                    <a:pt x="123" y="43"/>
                  </a:lnTo>
                  <a:cubicBezTo>
                    <a:pt x="123" y="48"/>
                    <a:pt x="123" y="54"/>
                    <a:pt x="113" y="59"/>
                  </a:cubicBezTo>
                  <a:cubicBezTo>
                    <a:pt x="105" y="62"/>
                    <a:pt x="95" y="63"/>
                    <a:pt x="86" y="63"/>
                  </a:cubicBezTo>
                  <a:cubicBezTo>
                    <a:pt x="77" y="63"/>
                    <a:pt x="67" y="62"/>
                    <a:pt x="59" y="59"/>
                  </a:cubicBezTo>
                  <a:cubicBezTo>
                    <a:pt x="54" y="54"/>
                    <a:pt x="49" y="48"/>
                    <a:pt x="49" y="4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9982163" y="1694161"/>
              <a:ext cx="34724" cy="31119"/>
            </a:xfrm>
            <a:custGeom>
              <a:avLst/>
              <a:gdLst/>
              <a:ahLst/>
              <a:cxnLst/>
              <a:rect l="l" t="t" r="r" b="b"/>
              <a:pathLst>
                <a:path w="183" h="164" extrusionOk="0">
                  <a:moveTo>
                    <a:pt x="1" y="1"/>
                  </a:moveTo>
                  <a:lnTo>
                    <a:pt x="1" y="113"/>
                  </a:lnTo>
                  <a:cubicBezTo>
                    <a:pt x="1" y="124"/>
                    <a:pt x="11" y="134"/>
                    <a:pt x="17" y="140"/>
                  </a:cubicBezTo>
                  <a:cubicBezTo>
                    <a:pt x="36" y="156"/>
                    <a:pt x="64" y="163"/>
                    <a:pt x="92" y="163"/>
                  </a:cubicBezTo>
                  <a:cubicBezTo>
                    <a:pt x="126" y="163"/>
                    <a:pt x="160" y="152"/>
                    <a:pt x="172" y="134"/>
                  </a:cubicBezTo>
                  <a:cubicBezTo>
                    <a:pt x="177" y="129"/>
                    <a:pt x="177" y="118"/>
                    <a:pt x="177" y="113"/>
                  </a:cubicBezTo>
                  <a:lnTo>
                    <a:pt x="182" y="113"/>
                  </a:lnTo>
                  <a:lnTo>
                    <a:pt x="182" y="6"/>
                  </a:lnTo>
                  <a:lnTo>
                    <a:pt x="177" y="6"/>
                  </a:lnTo>
                  <a:cubicBezTo>
                    <a:pt x="177" y="11"/>
                    <a:pt x="177" y="17"/>
                    <a:pt x="177" y="22"/>
                  </a:cubicBezTo>
                  <a:cubicBezTo>
                    <a:pt x="166" y="37"/>
                    <a:pt x="131" y="55"/>
                    <a:pt x="91" y="55"/>
                  </a:cubicBezTo>
                  <a:cubicBezTo>
                    <a:pt x="74" y="55"/>
                    <a:pt x="56" y="51"/>
                    <a:pt x="38" y="43"/>
                  </a:cubicBezTo>
                  <a:cubicBezTo>
                    <a:pt x="22" y="38"/>
                    <a:pt x="11" y="33"/>
                    <a:pt x="6" y="22"/>
                  </a:cubicBezTo>
                  <a:cubicBezTo>
                    <a:pt x="6" y="17"/>
                    <a:pt x="1" y="1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9992410" y="1318839"/>
              <a:ext cx="14231" cy="379305"/>
            </a:xfrm>
            <a:custGeom>
              <a:avLst/>
              <a:gdLst/>
              <a:ahLst/>
              <a:cxnLst/>
              <a:rect l="l" t="t" r="r" b="b"/>
              <a:pathLst>
                <a:path w="75" h="1999" extrusionOk="0">
                  <a:moveTo>
                    <a:pt x="0" y="0"/>
                  </a:moveTo>
                  <a:lnTo>
                    <a:pt x="0" y="1979"/>
                  </a:lnTo>
                  <a:cubicBezTo>
                    <a:pt x="0" y="1984"/>
                    <a:pt x="0" y="1989"/>
                    <a:pt x="11" y="1995"/>
                  </a:cubicBezTo>
                  <a:cubicBezTo>
                    <a:pt x="19" y="1997"/>
                    <a:pt x="28" y="1999"/>
                    <a:pt x="37" y="1999"/>
                  </a:cubicBezTo>
                  <a:cubicBezTo>
                    <a:pt x="47" y="1999"/>
                    <a:pt x="56" y="1997"/>
                    <a:pt x="64" y="1995"/>
                  </a:cubicBezTo>
                  <a:cubicBezTo>
                    <a:pt x="75" y="1989"/>
                    <a:pt x="75" y="1984"/>
                    <a:pt x="75" y="1979"/>
                  </a:cubicBezTo>
                  <a:lnTo>
                    <a:pt x="75" y="0"/>
                  </a:lnTo>
                  <a:cubicBezTo>
                    <a:pt x="71" y="8"/>
                    <a:pt x="54" y="15"/>
                    <a:pt x="35" y="15"/>
                  </a:cubicBezTo>
                  <a:cubicBezTo>
                    <a:pt x="27" y="15"/>
                    <a:pt x="19" y="14"/>
                    <a:pt x="11" y="11"/>
                  </a:cubicBezTo>
                  <a:cubicBezTo>
                    <a:pt x="5" y="5"/>
                    <a:pt x="5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9991271" y="1312577"/>
              <a:ext cx="15370" cy="9298"/>
            </a:xfrm>
            <a:custGeom>
              <a:avLst/>
              <a:gdLst/>
              <a:ahLst/>
              <a:cxnLst/>
              <a:rect l="l" t="t" r="r" b="b"/>
              <a:pathLst>
                <a:path w="81" h="49" extrusionOk="0">
                  <a:moveTo>
                    <a:pt x="41" y="1"/>
                  </a:moveTo>
                  <a:cubicBezTo>
                    <a:pt x="24" y="1"/>
                    <a:pt x="9" y="7"/>
                    <a:pt x="6" y="17"/>
                  </a:cubicBezTo>
                  <a:cubicBezTo>
                    <a:pt x="6" y="17"/>
                    <a:pt x="1" y="17"/>
                    <a:pt x="1" y="22"/>
                  </a:cubicBezTo>
                  <a:lnTo>
                    <a:pt x="6" y="22"/>
                  </a:lnTo>
                  <a:lnTo>
                    <a:pt x="6" y="33"/>
                  </a:lnTo>
                  <a:cubicBezTo>
                    <a:pt x="6" y="38"/>
                    <a:pt x="11" y="38"/>
                    <a:pt x="17" y="44"/>
                  </a:cubicBezTo>
                  <a:cubicBezTo>
                    <a:pt x="25" y="47"/>
                    <a:pt x="33" y="48"/>
                    <a:pt x="41" y="48"/>
                  </a:cubicBezTo>
                  <a:cubicBezTo>
                    <a:pt x="60" y="48"/>
                    <a:pt x="77" y="41"/>
                    <a:pt x="81" y="33"/>
                  </a:cubicBezTo>
                  <a:cubicBezTo>
                    <a:pt x="81" y="28"/>
                    <a:pt x="81" y="28"/>
                    <a:pt x="81" y="22"/>
                  </a:cubicBezTo>
                  <a:cubicBezTo>
                    <a:pt x="81" y="17"/>
                    <a:pt x="76" y="12"/>
                    <a:pt x="70" y="6"/>
                  </a:cubicBezTo>
                  <a:cubicBezTo>
                    <a:pt x="61" y="2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9982163" y="1686002"/>
              <a:ext cx="33775" cy="18595"/>
            </a:xfrm>
            <a:custGeom>
              <a:avLst/>
              <a:gdLst/>
              <a:ahLst/>
              <a:cxnLst/>
              <a:rect l="l" t="t" r="r" b="b"/>
              <a:pathLst>
                <a:path w="178" h="98" extrusionOk="0">
                  <a:moveTo>
                    <a:pt x="49" y="1"/>
                  </a:moveTo>
                  <a:cubicBezTo>
                    <a:pt x="33" y="6"/>
                    <a:pt x="22" y="12"/>
                    <a:pt x="11" y="22"/>
                  </a:cubicBezTo>
                  <a:lnTo>
                    <a:pt x="6" y="22"/>
                  </a:lnTo>
                  <a:cubicBezTo>
                    <a:pt x="6" y="28"/>
                    <a:pt x="6" y="28"/>
                    <a:pt x="6" y="28"/>
                  </a:cubicBezTo>
                  <a:cubicBezTo>
                    <a:pt x="6" y="33"/>
                    <a:pt x="1" y="38"/>
                    <a:pt x="1" y="49"/>
                  </a:cubicBezTo>
                  <a:cubicBezTo>
                    <a:pt x="1" y="54"/>
                    <a:pt x="6" y="60"/>
                    <a:pt x="6" y="65"/>
                  </a:cubicBezTo>
                  <a:cubicBezTo>
                    <a:pt x="6" y="65"/>
                    <a:pt x="11" y="70"/>
                    <a:pt x="11" y="70"/>
                  </a:cubicBezTo>
                  <a:cubicBezTo>
                    <a:pt x="17" y="76"/>
                    <a:pt x="27" y="81"/>
                    <a:pt x="38" y="86"/>
                  </a:cubicBezTo>
                  <a:cubicBezTo>
                    <a:pt x="56" y="94"/>
                    <a:pt x="74" y="98"/>
                    <a:pt x="91" y="98"/>
                  </a:cubicBezTo>
                  <a:cubicBezTo>
                    <a:pt x="131" y="98"/>
                    <a:pt x="166" y="80"/>
                    <a:pt x="177" y="65"/>
                  </a:cubicBezTo>
                  <a:cubicBezTo>
                    <a:pt x="177" y="60"/>
                    <a:pt x="177" y="54"/>
                    <a:pt x="177" y="49"/>
                  </a:cubicBezTo>
                  <a:cubicBezTo>
                    <a:pt x="177" y="38"/>
                    <a:pt x="177" y="33"/>
                    <a:pt x="177" y="28"/>
                  </a:cubicBezTo>
                  <a:cubicBezTo>
                    <a:pt x="172" y="28"/>
                    <a:pt x="172" y="22"/>
                    <a:pt x="172" y="22"/>
                  </a:cubicBezTo>
                  <a:cubicBezTo>
                    <a:pt x="166" y="17"/>
                    <a:pt x="161" y="12"/>
                    <a:pt x="156" y="12"/>
                  </a:cubicBezTo>
                  <a:cubicBezTo>
                    <a:pt x="145" y="6"/>
                    <a:pt x="140" y="1"/>
                    <a:pt x="129" y="1"/>
                  </a:cubicBezTo>
                  <a:lnTo>
                    <a:pt x="129" y="44"/>
                  </a:lnTo>
                  <a:cubicBezTo>
                    <a:pt x="129" y="49"/>
                    <a:pt x="124" y="54"/>
                    <a:pt x="118" y="60"/>
                  </a:cubicBezTo>
                  <a:cubicBezTo>
                    <a:pt x="110" y="62"/>
                    <a:pt x="99" y="64"/>
                    <a:pt x="89" y="64"/>
                  </a:cubicBezTo>
                  <a:cubicBezTo>
                    <a:pt x="79" y="64"/>
                    <a:pt x="70" y="62"/>
                    <a:pt x="65" y="60"/>
                  </a:cubicBezTo>
                  <a:cubicBezTo>
                    <a:pt x="54" y="54"/>
                    <a:pt x="49" y="49"/>
                    <a:pt x="49" y="4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9759020" y="1566271"/>
              <a:ext cx="33585" cy="30170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0" y="1"/>
                  </a:moveTo>
                  <a:lnTo>
                    <a:pt x="0" y="108"/>
                  </a:lnTo>
                  <a:cubicBezTo>
                    <a:pt x="0" y="118"/>
                    <a:pt x="5" y="129"/>
                    <a:pt x="16" y="135"/>
                  </a:cubicBezTo>
                  <a:cubicBezTo>
                    <a:pt x="33" y="151"/>
                    <a:pt x="61" y="158"/>
                    <a:pt x="89" y="158"/>
                  </a:cubicBezTo>
                  <a:cubicBezTo>
                    <a:pt x="124" y="158"/>
                    <a:pt x="159" y="147"/>
                    <a:pt x="171" y="129"/>
                  </a:cubicBezTo>
                  <a:cubicBezTo>
                    <a:pt x="177" y="124"/>
                    <a:pt x="177" y="113"/>
                    <a:pt x="177" y="108"/>
                  </a:cubicBezTo>
                  <a:lnTo>
                    <a:pt x="177" y="1"/>
                  </a:lnTo>
                  <a:cubicBezTo>
                    <a:pt x="177" y="6"/>
                    <a:pt x="177" y="12"/>
                    <a:pt x="171" y="17"/>
                  </a:cubicBezTo>
                  <a:cubicBezTo>
                    <a:pt x="164" y="32"/>
                    <a:pt x="127" y="49"/>
                    <a:pt x="86" y="49"/>
                  </a:cubicBezTo>
                  <a:cubicBezTo>
                    <a:pt x="68" y="49"/>
                    <a:pt x="50" y="46"/>
                    <a:pt x="32" y="38"/>
                  </a:cubicBezTo>
                  <a:cubicBezTo>
                    <a:pt x="21" y="33"/>
                    <a:pt x="11" y="28"/>
                    <a:pt x="5" y="17"/>
                  </a:cubicBezTo>
                  <a:cubicBezTo>
                    <a:pt x="0" y="12"/>
                    <a:pt x="0" y="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9768127" y="1187913"/>
              <a:ext cx="15370" cy="382151"/>
            </a:xfrm>
            <a:custGeom>
              <a:avLst/>
              <a:gdLst/>
              <a:ahLst/>
              <a:cxnLst/>
              <a:rect l="l" t="t" r="r" b="b"/>
              <a:pathLst>
                <a:path w="81" h="2014" extrusionOk="0">
                  <a:moveTo>
                    <a:pt x="0" y="0"/>
                  </a:moveTo>
                  <a:lnTo>
                    <a:pt x="0" y="1989"/>
                  </a:lnTo>
                  <a:cubicBezTo>
                    <a:pt x="0" y="1995"/>
                    <a:pt x="6" y="2000"/>
                    <a:pt x="11" y="2006"/>
                  </a:cubicBezTo>
                  <a:cubicBezTo>
                    <a:pt x="19" y="2011"/>
                    <a:pt x="30" y="2014"/>
                    <a:pt x="40" y="2014"/>
                  </a:cubicBezTo>
                  <a:cubicBezTo>
                    <a:pt x="51" y="2014"/>
                    <a:pt x="62" y="2011"/>
                    <a:pt x="70" y="2006"/>
                  </a:cubicBezTo>
                  <a:cubicBezTo>
                    <a:pt x="75" y="2000"/>
                    <a:pt x="80" y="1995"/>
                    <a:pt x="80" y="1989"/>
                  </a:cubicBezTo>
                  <a:lnTo>
                    <a:pt x="80" y="0"/>
                  </a:lnTo>
                  <a:cubicBezTo>
                    <a:pt x="80" y="0"/>
                    <a:pt x="80" y="6"/>
                    <a:pt x="75" y="11"/>
                  </a:cubicBezTo>
                  <a:cubicBezTo>
                    <a:pt x="71" y="18"/>
                    <a:pt x="57" y="26"/>
                    <a:pt x="39" y="26"/>
                  </a:cubicBezTo>
                  <a:cubicBezTo>
                    <a:pt x="32" y="26"/>
                    <a:pt x="24" y="25"/>
                    <a:pt x="16" y="22"/>
                  </a:cubicBezTo>
                  <a:cubicBezTo>
                    <a:pt x="11" y="16"/>
                    <a:pt x="6" y="16"/>
                    <a:pt x="6" y="11"/>
                  </a:cubicBezTo>
                  <a:cubicBezTo>
                    <a:pt x="0" y="6"/>
                    <a:pt x="0" y="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9768127" y="1183928"/>
              <a:ext cx="15370" cy="8918"/>
            </a:xfrm>
            <a:custGeom>
              <a:avLst/>
              <a:gdLst/>
              <a:ahLst/>
              <a:cxnLst/>
              <a:rect l="l" t="t" r="r" b="b"/>
              <a:pathLst>
                <a:path w="81" h="47" extrusionOk="0">
                  <a:moveTo>
                    <a:pt x="43" y="1"/>
                  </a:moveTo>
                  <a:cubicBezTo>
                    <a:pt x="24" y="1"/>
                    <a:pt x="4" y="8"/>
                    <a:pt x="0" y="16"/>
                  </a:cubicBezTo>
                  <a:cubicBezTo>
                    <a:pt x="0" y="16"/>
                    <a:pt x="0" y="21"/>
                    <a:pt x="0" y="21"/>
                  </a:cubicBezTo>
                  <a:cubicBezTo>
                    <a:pt x="0" y="21"/>
                    <a:pt x="0" y="27"/>
                    <a:pt x="0" y="32"/>
                  </a:cubicBezTo>
                  <a:cubicBezTo>
                    <a:pt x="6" y="37"/>
                    <a:pt x="11" y="37"/>
                    <a:pt x="16" y="43"/>
                  </a:cubicBezTo>
                  <a:cubicBezTo>
                    <a:pt x="24" y="46"/>
                    <a:pt x="32" y="47"/>
                    <a:pt x="39" y="47"/>
                  </a:cubicBezTo>
                  <a:cubicBezTo>
                    <a:pt x="57" y="47"/>
                    <a:pt x="71" y="39"/>
                    <a:pt x="75" y="32"/>
                  </a:cubicBezTo>
                  <a:cubicBezTo>
                    <a:pt x="75" y="27"/>
                    <a:pt x="80" y="27"/>
                    <a:pt x="80" y="21"/>
                  </a:cubicBezTo>
                  <a:cubicBezTo>
                    <a:pt x="80" y="16"/>
                    <a:pt x="75" y="10"/>
                    <a:pt x="64" y="5"/>
                  </a:cubicBezTo>
                  <a:cubicBezTo>
                    <a:pt x="58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9759020" y="1557163"/>
              <a:ext cx="33585" cy="18595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48" y="1"/>
                  </a:moveTo>
                  <a:cubicBezTo>
                    <a:pt x="32" y="6"/>
                    <a:pt x="16" y="11"/>
                    <a:pt x="11" y="22"/>
                  </a:cubicBezTo>
                  <a:lnTo>
                    <a:pt x="5" y="27"/>
                  </a:lnTo>
                  <a:cubicBezTo>
                    <a:pt x="0" y="33"/>
                    <a:pt x="0" y="43"/>
                    <a:pt x="0" y="49"/>
                  </a:cubicBezTo>
                  <a:cubicBezTo>
                    <a:pt x="0" y="54"/>
                    <a:pt x="0" y="60"/>
                    <a:pt x="5" y="65"/>
                  </a:cubicBezTo>
                  <a:cubicBezTo>
                    <a:pt x="5" y="65"/>
                    <a:pt x="5" y="70"/>
                    <a:pt x="11" y="70"/>
                  </a:cubicBezTo>
                  <a:cubicBezTo>
                    <a:pt x="16" y="81"/>
                    <a:pt x="27" y="81"/>
                    <a:pt x="32" y="86"/>
                  </a:cubicBezTo>
                  <a:cubicBezTo>
                    <a:pt x="50" y="94"/>
                    <a:pt x="68" y="97"/>
                    <a:pt x="86" y="97"/>
                  </a:cubicBezTo>
                  <a:cubicBezTo>
                    <a:pt x="127" y="97"/>
                    <a:pt x="164" y="80"/>
                    <a:pt x="171" y="65"/>
                  </a:cubicBezTo>
                  <a:cubicBezTo>
                    <a:pt x="177" y="60"/>
                    <a:pt x="177" y="54"/>
                    <a:pt x="177" y="49"/>
                  </a:cubicBezTo>
                  <a:cubicBezTo>
                    <a:pt x="177" y="43"/>
                    <a:pt x="177" y="33"/>
                    <a:pt x="171" y="27"/>
                  </a:cubicBezTo>
                  <a:cubicBezTo>
                    <a:pt x="171" y="27"/>
                    <a:pt x="171" y="22"/>
                    <a:pt x="166" y="22"/>
                  </a:cubicBezTo>
                  <a:cubicBezTo>
                    <a:pt x="160" y="17"/>
                    <a:pt x="160" y="11"/>
                    <a:pt x="150" y="11"/>
                  </a:cubicBezTo>
                  <a:cubicBezTo>
                    <a:pt x="144" y="6"/>
                    <a:pt x="134" y="1"/>
                    <a:pt x="128" y="1"/>
                  </a:cubicBezTo>
                  <a:lnTo>
                    <a:pt x="128" y="43"/>
                  </a:lnTo>
                  <a:cubicBezTo>
                    <a:pt x="128" y="49"/>
                    <a:pt x="123" y="54"/>
                    <a:pt x="118" y="60"/>
                  </a:cubicBezTo>
                  <a:cubicBezTo>
                    <a:pt x="110" y="65"/>
                    <a:pt x="99" y="68"/>
                    <a:pt x="88" y="68"/>
                  </a:cubicBezTo>
                  <a:cubicBezTo>
                    <a:pt x="78" y="68"/>
                    <a:pt x="67" y="65"/>
                    <a:pt x="59" y="60"/>
                  </a:cubicBezTo>
                  <a:cubicBezTo>
                    <a:pt x="54" y="54"/>
                    <a:pt x="48" y="49"/>
                    <a:pt x="48" y="43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9415006" y="1452611"/>
              <a:ext cx="271149" cy="470005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8" y="1"/>
                  </a:moveTo>
                  <a:cubicBezTo>
                    <a:pt x="1011" y="637"/>
                    <a:pt x="1219" y="1274"/>
                    <a:pt x="1423" y="1910"/>
                  </a:cubicBezTo>
                  <a:cubicBezTo>
                    <a:pt x="1428" y="1931"/>
                    <a:pt x="1428" y="1947"/>
                    <a:pt x="1428" y="1969"/>
                  </a:cubicBezTo>
                  <a:cubicBezTo>
                    <a:pt x="1428" y="2060"/>
                    <a:pt x="1396" y="2145"/>
                    <a:pt x="1326" y="2210"/>
                  </a:cubicBezTo>
                  <a:cubicBezTo>
                    <a:pt x="1294" y="2236"/>
                    <a:pt x="1262" y="2258"/>
                    <a:pt x="1230" y="2279"/>
                  </a:cubicBezTo>
                  <a:cubicBezTo>
                    <a:pt x="883" y="2477"/>
                    <a:pt x="364" y="2418"/>
                    <a:pt x="129" y="2220"/>
                  </a:cubicBezTo>
                  <a:cubicBezTo>
                    <a:pt x="38" y="2145"/>
                    <a:pt x="0" y="2028"/>
                    <a:pt x="16" y="1910"/>
                  </a:cubicBezTo>
                  <a:lnTo>
                    <a:pt x="16" y="1910"/>
                  </a:lnTo>
                  <a:cubicBezTo>
                    <a:pt x="225" y="1274"/>
                    <a:pt x="433" y="637"/>
                    <a:pt x="637" y="1"/>
                  </a:cubicBezTo>
                  <a:cubicBezTo>
                    <a:pt x="637" y="12"/>
                    <a:pt x="642" y="28"/>
                    <a:pt x="663" y="44"/>
                  </a:cubicBezTo>
                  <a:cubicBezTo>
                    <a:pt x="701" y="65"/>
                    <a:pt x="744" y="60"/>
                    <a:pt x="781" y="44"/>
                  </a:cubicBezTo>
                  <a:cubicBezTo>
                    <a:pt x="802" y="33"/>
                    <a:pt x="808" y="17"/>
                    <a:pt x="808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9534737" y="1437432"/>
              <a:ext cx="34724" cy="30549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0" y="1"/>
                  </a:moveTo>
                  <a:lnTo>
                    <a:pt x="0" y="108"/>
                  </a:lnTo>
                  <a:cubicBezTo>
                    <a:pt x="0" y="118"/>
                    <a:pt x="11" y="129"/>
                    <a:pt x="16" y="140"/>
                  </a:cubicBezTo>
                  <a:cubicBezTo>
                    <a:pt x="35" y="154"/>
                    <a:pt x="64" y="161"/>
                    <a:pt x="92" y="161"/>
                  </a:cubicBezTo>
                  <a:cubicBezTo>
                    <a:pt x="127" y="161"/>
                    <a:pt x="162" y="150"/>
                    <a:pt x="177" y="129"/>
                  </a:cubicBezTo>
                  <a:cubicBezTo>
                    <a:pt x="177" y="124"/>
                    <a:pt x="182" y="113"/>
                    <a:pt x="182" y="108"/>
                  </a:cubicBezTo>
                  <a:lnTo>
                    <a:pt x="182" y="1"/>
                  </a:lnTo>
                  <a:cubicBezTo>
                    <a:pt x="182" y="6"/>
                    <a:pt x="177" y="11"/>
                    <a:pt x="177" y="17"/>
                  </a:cubicBezTo>
                  <a:cubicBezTo>
                    <a:pt x="169" y="35"/>
                    <a:pt x="135" y="50"/>
                    <a:pt x="96" y="50"/>
                  </a:cubicBezTo>
                  <a:cubicBezTo>
                    <a:pt x="77" y="50"/>
                    <a:pt x="57" y="47"/>
                    <a:pt x="38" y="38"/>
                  </a:cubicBezTo>
                  <a:cubicBezTo>
                    <a:pt x="27" y="33"/>
                    <a:pt x="11" y="27"/>
                    <a:pt x="6" y="17"/>
                  </a:cubicBezTo>
                  <a:cubicBezTo>
                    <a:pt x="6" y="11"/>
                    <a:pt x="6" y="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9544794" y="1060971"/>
              <a:ext cx="14421" cy="380254"/>
            </a:xfrm>
            <a:custGeom>
              <a:avLst/>
              <a:gdLst/>
              <a:ahLst/>
              <a:cxnLst/>
              <a:rect l="l" t="t" r="r" b="b"/>
              <a:pathLst>
                <a:path w="76" h="2004" extrusionOk="0">
                  <a:moveTo>
                    <a:pt x="1" y="1"/>
                  </a:moveTo>
                  <a:lnTo>
                    <a:pt x="1" y="1979"/>
                  </a:lnTo>
                  <a:cubicBezTo>
                    <a:pt x="1" y="1985"/>
                    <a:pt x="1" y="1990"/>
                    <a:pt x="11" y="1995"/>
                  </a:cubicBezTo>
                  <a:cubicBezTo>
                    <a:pt x="19" y="2001"/>
                    <a:pt x="29" y="2003"/>
                    <a:pt x="38" y="2003"/>
                  </a:cubicBezTo>
                  <a:cubicBezTo>
                    <a:pt x="47" y="2003"/>
                    <a:pt x="57" y="2001"/>
                    <a:pt x="65" y="1995"/>
                  </a:cubicBezTo>
                  <a:cubicBezTo>
                    <a:pt x="76" y="1990"/>
                    <a:pt x="76" y="1985"/>
                    <a:pt x="76" y="1979"/>
                  </a:cubicBezTo>
                  <a:lnTo>
                    <a:pt x="76" y="1"/>
                  </a:lnTo>
                  <a:cubicBezTo>
                    <a:pt x="72" y="8"/>
                    <a:pt x="57" y="16"/>
                    <a:pt x="40" y="16"/>
                  </a:cubicBezTo>
                  <a:cubicBezTo>
                    <a:pt x="32" y="16"/>
                    <a:pt x="25" y="15"/>
                    <a:pt x="17" y="11"/>
                  </a:cubicBezTo>
                  <a:cubicBezTo>
                    <a:pt x="11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9544794" y="1055468"/>
              <a:ext cx="14421" cy="8539"/>
            </a:xfrm>
            <a:custGeom>
              <a:avLst/>
              <a:gdLst/>
              <a:ahLst/>
              <a:cxnLst/>
              <a:rect l="l" t="t" r="r" b="b"/>
              <a:pathLst>
                <a:path w="76" h="45" extrusionOk="0">
                  <a:moveTo>
                    <a:pt x="35" y="0"/>
                  </a:moveTo>
                  <a:cubicBezTo>
                    <a:pt x="18" y="0"/>
                    <a:pt x="4" y="7"/>
                    <a:pt x="1" y="14"/>
                  </a:cubicBezTo>
                  <a:cubicBezTo>
                    <a:pt x="1" y="14"/>
                    <a:pt x="1" y="19"/>
                    <a:pt x="1" y="19"/>
                  </a:cubicBezTo>
                  <a:lnTo>
                    <a:pt x="1" y="24"/>
                  </a:lnTo>
                  <a:cubicBezTo>
                    <a:pt x="1" y="24"/>
                    <a:pt x="1" y="30"/>
                    <a:pt x="1" y="30"/>
                  </a:cubicBezTo>
                  <a:cubicBezTo>
                    <a:pt x="6" y="35"/>
                    <a:pt x="11" y="40"/>
                    <a:pt x="11" y="40"/>
                  </a:cubicBezTo>
                  <a:cubicBezTo>
                    <a:pt x="19" y="44"/>
                    <a:pt x="27" y="45"/>
                    <a:pt x="35" y="45"/>
                  </a:cubicBezTo>
                  <a:cubicBezTo>
                    <a:pt x="55" y="45"/>
                    <a:pt x="72" y="37"/>
                    <a:pt x="76" y="30"/>
                  </a:cubicBezTo>
                  <a:cubicBezTo>
                    <a:pt x="76" y="30"/>
                    <a:pt x="76" y="24"/>
                    <a:pt x="76" y="24"/>
                  </a:cubicBezTo>
                  <a:cubicBezTo>
                    <a:pt x="76" y="19"/>
                    <a:pt x="76" y="8"/>
                    <a:pt x="65" y="8"/>
                  </a:cubicBezTo>
                  <a:cubicBezTo>
                    <a:pt x="55" y="2"/>
                    <a:pt x="44" y="0"/>
                    <a:pt x="35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9534737" y="1428324"/>
              <a:ext cx="33585" cy="18595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54" y="1"/>
                  </a:moveTo>
                  <a:cubicBezTo>
                    <a:pt x="32" y="6"/>
                    <a:pt x="22" y="11"/>
                    <a:pt x="11" y="22"/>
                  </a:cubicBezTo>
                  <a:lnTo>
                    <a:pt x="11" y="27"/>
                  </a:lnTo>
                  <a:lnTo>
                    <a:pt x="6" y="27"/>
                  </a:lnTo>
                  <a:cubicBezTo>
                    <a:pt x="6" y="33"/>
                    <a:pt x="0" y="38"/>
                    <a:pt x="0" y="49"/>
                  </a:cubicBezTo>
                  <a:cubicBezTo>
                    <a:pt x="0" y="54"/>
                    <a:pt x="6" y="59"/>
                    <a:pt x="6" y="65"/>
                  </a:cubicBezTo>
                  <a:cubicBezTo>
                    <a:pt x="6" y="70"/>
                    <a:pt x="11" y="70"/>
                    <a:pt x="11" y="70"/>
                  </a:cubicBezTo>
                  <a:cubicBezTo>
                    <a:pt x="16" y="81"/>
                    <a:pt x="27" y="86"/>
                    <a:pt x="38" y="86"/>
                  </a:cubicBezTo>
                  <a:cubicBezTo>
                    <a:pt x="55" y="94"/>
                    <a:pt x="73" y="97"/>
                    <a:pt x="90" y="97"/>
                  </a:cubicBezTo>
                  <a:cubicBezTo>
                    <a:pt x="131" y="97"/>
                    <a:pt x="165" y="80"/>
                    <a:pt x="177" y="65"/>
                  </a:cubicBezTo>
                  <a:cubicBezTo>
                    <a:pt x="177" y="59"/>
                    <a:pt x="177" y="54"/>
                    <a:pt x="177" y="49"/>
                  </a:cubicBezTo>
                  <a:cubicBezTo>
                    <a:pt x="177" y="43"/>
                    <a:pt x="177" y="33"/>
                    <a:pt x="177" y="27"/>
                  </a:cubicBezTo>
                  <a:cubicBezTo>
                    <a:pt x="171" y="27"/>
                    <a:pt x="171" y="27"/>
                    <a:pt x="171" y="22"/>
                  </a:cubicBezTo>
                  <a:cubicBezTo>
                    <a:pt x="166" y="17"/>
                    <a:pt x="161" y="17"/>
                    <a:pt x="155" y="11"/>
                  </a:cubicBezTo>
                  <a:cubicBezTo>
                    <a:pt x="145" y="6"/>
                    <a:pt x="139" y="1"/>
                    <a:pt x="129" y="1"/>
                  </a:cubicBezTo>
                  <a:lnTo>
                    <a:pt x="129" y="43"/>
                  </a:lnTo>
                  <a:cubicBezTo>
                    <a:pt x="129" y="49"/>
                    <a:pt x="129" y="54"/>
                    <a:pt x="118" y="59"/>
                  </a:cubicBezTo>
                  <a:cubicBezTo>
                    <a:pt x="110" y="65"/>
                    <a:pt x="100" y="67"/>
                    <a:pt x="91" y="67"/>
                  </a:cubicBezTo>
                  <a:cubicBezTo>
                    <a:pt x="82" y="67"/>
                    <a:pt x="72" y="65"/>
                    <a:pt x="64" y="59"/>
                  </a:cubicBezTo>
                  <a:cubicBezTo>
                    <a:pt x="54" y="54"/>
                    <a:pt x="54" y="49"/>
                    <a:pt x="54" y="4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9305331" y="983933"/>
              <a:ext cx="1360869" cy="829197"/>
            </a:xfrm>
            <a:custGeom>
              <a:avLst/>
              <a:gdLst/>
              <a:ahLst/>
              <a:cxnLst/>
              <a:rect l="l" t="t" r="r" b="b"/>
              <a:pathLst>
                <a:path w="7172" h="4370" extrusionOk="0">
                  <a:moveTo>
                    <a:pt x="1" y="0"/>
                  </a:moveTo>
                  <a:lnTo>
                    <a:pt x="1" y="225"/>
                  </a:lnTo>
                  <a:cubicBezTo>
                    <a:pt x="771" y="492"/>
                    <a:pt x="1562" y="770"/>
                    <a:pt x="2332" y="1043"/>
                  </a:cubicBezTo>
                  <a:cubicBezTo>
                    <a:pt x="2396" y="1064"/>
                    <a:pt x="2455" y="1097"/>
                    <a:pt x="2519" y="1129"/>
                  </a:cubicBezTo>
                  <a:cubicBezTo>
                    <a:pt x="3241" y="1551"/>
                    <a:pt x="3963" y="1968"/>
                    <a:pt x="4691" y="2385"/>
                  </a:cubicBezTo>
                  <a:cubicBezTo>
                    <a:pt x="4749" y="2423"/>
                    <a:pt x="4814" y="2466"/>
                    <a:pt x="4878" y="2514"/>
                  </a:cubicBezTo>
                  <a:cubicBezTo>
                    <a:pt x="5642" y="3134"/>
                    <a:pt x="6407" y="3754"/>
                    <a:pt x="7172" y="4369"/>
                  </a:cubicBezTo>
                  <a:lnTo>
                    <a:pt x="7172" y="4145"/>
                  </a:lnTo>
                  <a:lnTo>
                    <a:pt x="4883" y="2294"/>
                  </a:lnTo>
                  <a:cubicBezTo>
                    <a:pt x="4830" y="2246"/>
                    <a:pt x="4765" y="2204"/>
                    <a:pt x="4701" y="2166"/>
                  </a:cubicBezTo>
                  <a:lnTo>
                    <a:pt x="2482" y="888"/>
                  </a:lnTo>
                  <a:cubicBezTo>
                    <a:pt x="2423" y="851"/>
                    <a:pt x="2359" y="824"/>
                    <a:pt x="2305" y="8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9312542" y="966666"/>
              <a:ext cx="1372064" cy="792575"/>
            </a:xfrm>
            <a:custGeom>
              <a:avLst/>
              <a:gdLst/>
              <a:ahLst/>
              <a:cxnLst/>
              <a:rect l="l" t="t" r="r" b="b"/>
              <a:pathLst>
                <a:path w="7231" h="4177" extrusionOk="0">
                  <a:moveTo>
                    <a:pt x="54" y="0"/>
                  </a:moveTo>
                  <a:lnTo>
                    <a:pt x="0" y="32"/>
                  </a:lnTo>
                  <a:lnTo>
                    <a:pt x="2294" y="829"/>
                  </a:lnTo>
                  <a:cubicBezTo>
                    <a:pt x="2358" y="851"/>
                    <a:pt x="2423" y="883"/>
                    <a:pt x="2481" y="920"/>
                  </a:cubicBezTo>
                  <a:lnTo>
                    <a:pt x="4701" y="2198"/>
                  </a:lnTo>
                  <a:cubicBezTo>
                    <a:pt x="4760" y="2230"/>
                    <a:pt x="4824" y="2278"/>
                    <a:pt x="4888" y="2327"/>
                  </a:cubicBezTo>
                  <a:lnTo>
                    <a:pt x="7177" y="4177"/>
                  </a:lnTo>
                  <a:lnTo>
                    <a:pt x="7230" y="4145"/>
                  </a:lnTo>
                  <a:lnTo>
                    <a:pt x="4947" y="2300"/>
                  </a:lnTo>
                  <a:cubicBezTo>
                    <a:pt x="4877" y="2246"/>
                    <a:pt x="4813" y="2204"/>
                    <a:pt x="4754" y="2166"/>
                  </a:cubicBezTo>
                  <a:lnTo>
                    <a:pt x="2535" y="888"/>
                  </a:lnTo>
                  <a:cubicBezTo>
                    <a:pt x="2476" y="851"/>
                    <a:pt x="2412" y="824"/>
                    <a:pt x="2348" y="797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10679299" y="1764178"/>
              <a:ext cx="10246" cy="46868"/>
            </a:xfrm>
            <a:custGeom>
              <a:avLst/>
              <a:gdLst/>
              <a:ahLst/>
              <a:cxnLst/>
              <a:rect l="l" t="t" r="r" b="b"/>
              <a:pathLst>
                <a:path w="54" h="247" extrusionOk="0">
                  <a:moveTo>
                    <a:pt x="54" y="1"/>
                  </a:moveTo>
                  <a:lnTo>
                    <a:pt x="0" y="33"/>
                  </a:lnTo>
                  <a:lnTo>
                    <a:pt x="0" y="247"/>
                  </a:lnTo>
                  <a:lnTo>
                    <a:pt x="54" y="215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9305331" y="965717"/>
              <a:ext cx="1387244" cy="850448"/>
            </a:xfrm>
            <a:custGeom>
              <a:avLst/>
              <a:gdLst/>
              <a:ahLst/>
              <a:cxnLst/>
              <a:rect l="l" t="t" r="r" b="b"/>
              <a:pathLst>
                <a:path w="7311" h="4482" extrusionOk="0">
                  <a:moveTo>
                    <a:pt x="7295" y="4209"/>
                  </a:moveTo>
                  <a:lnTo>
                    <a:pt x="7295" y="4423"/>
                  </a:lnTo>
                  <a:lnTo>
                    <a:pt x="7241" y="4455"/>
                  </a:lnTo>
                  <a:lnTo>
                    <a:pt x="7241" y="4241"/>
                  </a:lnTo>
                  <a:lnTo>
                    <a:pt x="7295" y="4209"/>
                  </a:lnTo>
                  <a:close/>
                  <a:moveTo>
                    <a:pt x="108" y="0"/>
                  </a:moveTo>
                  <a:lnTo>
                    <a:pt x="92" y="5"/>
                  </a:lnTo>
                  <a:lnTo>
                    <a:pt x="2386" y="802"/>
                  </a:lnTo>
                  <a:cubicBezTo>
                    <a:pt x="2450" y="829"/>
                    <a:pt x="2514" y="856"/>
                    <a:pt x="2573" y="893"/>
                  </a:cubicBezTo>
                  <a:lnTo>
                    <a:pt x="4792" y="2171"/>
                  </a:lnTo>
                  <a:cubicBezTo>
                    <a:pt x="4851" y="2209"/>
                    <a:pt x="4915" y="2251"/>
                    <a:pt x="4985" y="2305"/>
                  </a:cubicBezTo>
                  <a:lnTo>
                    <a:pt x="7274" y="4150"/>
                  </a:lnTo>
                  <a:lnTo>
                    <a:pt x="7215" y="4182"/>
                  </a:lnTo>
                  <a:lnTo>
                    <a:pt x="4926" y="2332"/>
                  </a:lnTo>
                  <a:cubicBezTo>
                    <a:pt x="4862" y="2283"/>
                    <a:pt x="4798" y="2235"/>
                    <a:pt x="4739" y="2203"/>
                  </a:cubicBezTo>
                  <a:lnTo>
                    <a:pt x="2519" y="925"/>
                  </a:lnTo>
                  <a:cubicBezTo>
                    <a:pt x="2461" y="888"/>
                    <a:pt x="2396" y="856"/>
                    <a:pt x="2332" y="834"/>
                  </a:cubicBezTo>
                  <a:lnTo>
                    <a:pt x="38" y="37"/>
                  </a:lnTo>
                  <a:cubicBezTo>
                    <a:pt x="38" y="37"/>
                    <a:pt x="1" y="48"/>
                    <a:pt x="1" y="96"/>
                  </a:cubicBezTo>
                  <a:lnTo>
                    <a:pt x="2305" y="898"/>
                  </a:lnTo>
                  <a:cubicBezTo>
                    <a:pt x="2359" y="920"/>
                    <a:pt x="2423" y="947"/>
                    <a:pt x="2482" y="984"/>
                  </a:cubicBezTo>
                  <a:lnTo>
                    <a:pt x="4701" y="2262"/>
                  </a:lnTo>
                  <a:cubicBezTo>
                    <a:pt x="4765" y="2300"/>
                    <a:pt x="4830" y="2342"/>
                    <a:pt x="4888" y="2390"/>
                  </a:cubicBezTo>
                  <a:lnTo>
                    <a:pt x="7177" y="4241"/>
                  </a:lnTo>
                  <a:lnTo>
                    <a:pt x="7177" y="4465"/>
                  </a:lnTo>
                  <a:cubicBezTo>
                    <a:pt x="7177" y="4465"/>
                    <a:pt x="7177" y="4471"/>
                    <a:pt x="7177" y="4471"/>
                  </a:cubicBezTo>
                  <a:cubicBezTo>
                    <a:pt x="7188" y="4476"/>
                    <a:pt x="7199" y="4481"/>
                    <a:pt x="7209" y="4481"/>
                  </a:cubicBezTo>
                  <a:cubicBezTo>
                    <a:pt x="7220" y="4481"/>
                    <a:pt x="7231" y="4476"/>
                    <a:pt x="7231" y="4476"/>
                  </a:cubicBezTo>
                  <a:cubicBezTo>
                    <a:pt x="7252" y="4465"/>
                    <a:pt x="7268" y="4455"/>
                    <a:pt x="7290" y="4444"/>
                  </a:cubicBezTo>
                  <a:cubicBezTo>
                    <a:pt x="7311" y="4423"/>
                    <a:pt x="7311" y="4401"/>
                    <a:pt x="7311" y="4401"/>
                  </a:cubicBezTo>
                  <a:lnTo>
                    <a:pt x="7311" y="4187"/>
                  </a:lnTo>
                  <a:cubicBezTo>
                    <a:pt x="7311" y="4171"/>
                    <a:pt x="7306" y="4161"/>
                    <a:pt x="7295" y="4150"/>
                  </a:cubicBezTo>
                  <a:cubicBezTo>
                    <a:pt x="6530" y="3535"/>
                    <a:pt x="5765" y="2915"/>
                    <a:pt x="5006" y="2300"/>
                  </a:cubicBezTo>
                  <a:cubicBezTo>
                    <a:pt x="4942" y="2251"/>
                    <a:pt x="4878" y="2209"/>
                    <a:pt x="4819" y="2171"/>
                  </a:cubicBezTo>
                  <a:cubicBezTo>
                    <a:pt x="4076" y="1743"/>
                    <a:pt x="3338" y="1316"/>
                    <a:pt x="2600" y="888"/>
                  </a:cubicBezTo>
                  <a:cubicBezTo>
                    <a:pt x="2535" y="850"/>
                    <a:pt x="2471" y="824"/>
                    <a:pt x="2407" y="802"/>
                  </a:cubicBezTo>
                  <a:cubicBezTo>
                    <a:pt x="1642" y="535"/>
                    <a:pt x="872" y="267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10633569" y="1733629"/>
              <a:ext cx="92597" cy="93546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330" y="113"/>
                  </a:moveTo>
                  <a:cubicBezTo>
                    <a:pt x="354" y="113"/>
                    <a:pt x="376" y="124"/>
                    <a:pt x="391" y="151"/>
                  </a:cubicBezTo>
                  <a:cubicBezTo>
                    <a:pt x="407" y="172"/>
                    <a:pt x="407" y="199"/>
                    <a:pt x="402" y="226"/>
                  </a:cubicBezTo>
                  <a:cubicBezTo>
                    <a:pt x="397" y="295"/>
                    <a:pt x="364" y="354"/>
                    <a:pt x="322" y="397"/>
                  </a:cubicBezTo>
                  <a:cubicBezTo>
                    <a:pt x="294" y="425"/>
                    <a:pt x="254" y="453"/>
                    <a:pt x="216" y="453"/>
                  </a:cubicBezTo>
                  <a:cubicBezTo>
                    <a:pt x="210" y="453"/>
                    <a:pt x="204" y="452"/>
                    <a:pt x="199" y="450"/>
                  </a:cubicBezTo>
                  <a:cubicBezTo>
                    <a:pt x="177" y="445"/>
                    <a:pt x="161" y="434"/>
                    <a:pt x="151" y="413"/>
                  </a:cubicBezTo>
                  <a:cubicBezTo>
                    <a:pt x="145" y="397"/>
                    <a:pt x="140" y="381"/>
                    <a:pt x="140" y="360"/>
                  </a:cubicBezTo>
                  <a:cubicBezTo>
                    <a:pt x="144" y="233"/>
                    <a:pt x="251" y="113"/>
                    <a:pt x="330" y="113"/>
                  </a:cubicBezTo>
                  <a:close/>
                  <a:moveTo>
                    <a:pt x="254" y="1"/>
                  </a:moveTo>
                  <a:cubicBezTo>
                    <a:pt x="132" y="1"/>
                    <a:pt x="1" y="167"/>
                    <a:pt x="1" y="317"/>
                  </a:cubicBezTo>
                  <a:cubicBezTo>
                    <a:pt x="1" y="370"/>
                    <a:pt x="17" y="424"/>
                    <a:pt x="65" y="450"/>
                  </a:cubicBezTo>
                  <a:cubicBezTo>
                    <a:pt x="81" y="461"/>
                    <a:pt x="97" y="466"/>
                    <a:pt x="108" y="477"/>
                  </a:cubicBezTo>
                  <a:cubicBezTo>
                    <a:pt x="129" y="488"/>
                    <a:pt x="150" y="492"/>
                    <a:pt x="172" y="492"/>
                  </a:cubicBezTo>
                  <a:cubicBezTo>
                    <a:pt x="205" y="492"/>
                    <a:pt x="239" y="481"/>
                    <a:pt x="268" y="461"/>
                  </a:cubicBezTo>
                  <a:cubicBezTo>
                    <a:pt x="418" y="370"/>
                    <a:pt x="487" y="119"/>
                    <a:pt x="359" y="44"/>
                  </a:cubicBezTo>
                  <a:cubicBezTo>
                    <a:pt x="343" y="39"/>
                    <a:pt x="332" y="28"/>
                    <a:pt x="316" y="17"/>
                  </a:cubicBezTo>
                  <a:cubicBezTo>
                    <a:pt x="296" y="6"/>
                    <a:pt x="275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10659944" y="1754880"/>
              <a:ext cx="51042" cy="64704"/>
            </a:xfrm>
            <a:custGeom>
              <a:avLst/>
              <a:gdLst/>
              <a:ahLst/>
              <a:cxnLst/>
              <a:rect l="l" t="t" r="r" b="b"/>
              <a:pathLst>
                <a:path w="269" h="341" extrusionOk="0">
                  <a:moveTo>
                    <a:pt x="191" y="1"/>
                  </a:moveTo>
                  <a:cubicBezTo>
                    <a:pt x="112" y="1"/>
                    <a:pt x="5" y="121"/>
                    <a:pt x="1" y="248"/>
                  </a:cubicBezTo>
                  <a:cubicBezTo>
                    <a:pt x="1" y="269"/>
                    <a:pt x="6" y="285"/>
                    <a:pt x="12" y="306"/>
                  </a:cubicBezTo>
                  <a:cubicBezTo>
                    <a:pt x="22" y="322"/>
                    <a:pt x="38" y="333"/>
                    <a:pt x="60" y="338"/>
                  </a:cubicBezTo>
                  <a:cubicBezTo>
                    <a:pt x="65" y="340"/>
                    <a:pt x="71" y="341"/>
                    <a:pt x="77" y="341"/>
                  </a:cubicBezTo>
                  <a:cubicBezTo>
                    <a:pt x="115" y="341"/>
                    <a:pt x="155" y="313"/>
                    <a:pt x="183" y="285"/>
                  </a:cubicBezTo>
                  <a:cubicBezTo>
                    <a:pt x="225" y="242"/>
                    <a:pt x="258" y="178"/>
                    <a:pt x="263" y="114"/>
                  </a:cubicBezTo>
                  <a:cubicBezTo>
                    <a:pt x="268" y="87"/>
                    <a:pt x="268" y="60"/>
                    <a:pt x="252" y="39"/>
                  </a:cubicBezTo>
                  <a:cubicBezTo>
                    <a:pt x="237" y="12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5" name="Google Shape;1175;p39"/>
            <p:cNvGrpSpPr/>
            <p:nvPr/>
          </p:nvGrpSpPr>
          <p:grpSpPr>
            <a:xfrm>
              <a:off x="10312912" y="1709065"/>
              <a:ext cx="740015" cy="994277"/>
              <a:chOff x="10312912" y="1709065"/>
              <a:chExt cx="740015" cy="994277"/>
            </a:xfrm>
          </p:grpSpPr>
          <p:grpSp>
            <p:nvGrpSpPr>
              <p:cNvPr id="1176" name="Google Shape;1176;p39"/>
              <p:cNvGrpSpPr/>
              <p:nvPr/>
            </p:nvGrpSpPr>
            <p:grpSpPr>
              <a:xfrm>
                <a:off x="10312912" y="1709065"/>
                <a:ext cx="740015" cy="994277"/>
                <a:chOff x="13917487" y="5423290"/>
                <a:chExt cx="740015" cy="994277"/>
              </a:xfrm>
            </p:grpSpPr>
            <p:sp>
              <p:nvSpPr>
                <p:cNvPr id="1177" name="Google Shape;1177;p39"/>
                <p:cNvSpPr/>
                <p:nvPr/>
              </p:nvSpPr>
              <p:spPr>
                <a:xfrm>
                  <a:off x="13985416" y="5994812"/>
                  <a:ext cx="623321" cy="369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5" h="1948" extrusionOk="0">
                      <a:moveTo>
                        <a:pt x="3167" y="1"/>
                      </a:moveTo>
                      <a:lnTo>
                        <a:pt x="3135" y="22"/>
                      </a:lnTo>
                      <a:lnTo>
                        <a:pt x="2947" y="129"/>
                      </a:lnTo>
                      <a:lnTo>
                        <a:pt x="49" y="1798"/>
                      </a:lnTo>
                      <a:lnTo>
                        <a:pt x="1" y="1926"/>
                      </a:lnTo>
                      <a:cubicBezTo>
                        <a:pt x="1" y="1926"/>
                        <a:pt x="1" y="1931"/>
                        <a:pt x="1" y="1931"/>
                      </a:cubicBezTo>
                      <a:lnTo>
                        <a:pt x="28" y="1948"/>
                      </a:lnTo>
                      <a:lnTo>
                        <a:pt x="3284" y="70"/>
                      </a:lnTo>
                      <a:lnTo>
                        <a:pt x="316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78" name="Google Shape;1178;p39"/>
                <p:cNvGrpSpPr/>
                <p:nvPr/>
              </p:nvGrpSpPr>
              <p:grpSpPr>
                <a:xfrm>
                  <a:off x="13917487" y="5423290"/>
                  <a:ext cx="740015" cy="994277"/>
                  <a:chOff x="8922799" y="907465"/>
                  <a:chExt cx="740015" cy="994277"/>
                </a:xfrm>
              </p:grpSpPr>
              <p:sp>
                <p:nvSpPr>
                  <p:cNvPr id="1179" name="Google Shape;1179;p39"/>
                  <p:cNvSpPr/>
                  <p:nvPr/>
                </p:nvSpPr>
                <p:spPr>
                  <a:xfrm>
                    <a:off x="8926784" y="1045791"/>
                    <a:ext cx="343253" cy="846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" h="4461" extrusionOk="0">
                        <a:moveTo>
                          <a:pt x="1691" y="0"/>
                        </a:moveTo>
                        <a:lnTo>
                          <a:pt x="1" y="4391"/>
                        </a:lnTo>
                        <a:lnTo>
                          <a:pt x="119" y="4460"/>
                        </a:lnTo>
                        <a:lnTo>
                          <a:pt x="1808" y="65"/>
                        </a:lnTo>
                        <a:lnTo>
                          <a:pt x="1691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0" name="Google Shape;1180;p39"/>
                  <p:cNvSpPr/>
                  <p:nvPr/>
                </p:nvSpPr>
                <p:spPr>
                  <a:xfrm>
                    <a:off x="8961318" y="933460"/>
                    <a:ext cx="700358" cy="96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" h="5074" extrusionOk="0">
                        <a:moveTo>
                          <a:pt x="1918" y="549"/>
                        </a:moveTo>
                        <a:cubicBezTo>
                          <a:pt x="1939" y="549"/>
                          <a:pt x="1953" y="560"/>
                          <a:pt x="1953" y="560"/>
                        </a:cubicBezTo>
                        <a:lnTo>
                          <a:pt x="3530" y="2849"/>
                        </a:lnTo>
                        <a:cubicBezTo>
                          <a:pt x="3541" y="2865"/>
                          <a:pt x="3541" y="2876"/>
                          <a:pt x="3541" y="2892"/>
                        </a:cubicBezTo>
                        <a:cubicBezTo>
                          <a:pt x="3536" y="2935"/>
                          <a:pt x="3509" y="2978"/>
                          <a:pt x="3471" y="3004"/>
                        </a:cubicBezTo>
                        <a:lnTo>
                          <a:pt x="215" y="4881"/>
                        </a:lnTo>
                        <a:cubicBezTo>
                          <a:pt x="203" y="4889"/>
                          <a:pt x="193" y="4892"/>
                          <a:pt x="184" y="4892"/>
                        </a:cubicBezTo>
                        <a:cubicBezTo>
                          <a:pt x="154" y="4892"/>
                          <a:pt x="139" y="4856"/>
                          <a:pt x="156" y="4806"/>
                        </a:cubicBezTo>
                        <a:cubicBezTo>
                          <a:pt x="156" y="4806"/>
                          <a:pt x="156" y="4801"/>
                          <a:pt x="156" y="4801"/>
                        </a:cubicBezTo>
                        <a:lnTo>
                          <a:pt x="204" y="4673"/>
                        </a:lnTo>
                        <a:lnTo>
                          <a:pt x="215" y="4657"/>
                        </a:lnTo>
                        <a:lnTo>
                          <a:pt x="1733" y="689"/>
                        </a:lnTo>
                        <a:cubicBezTo>
                          <a:pt x="1749" y="651"/>
                          <a:pt x="1771" y="625"/>
                          <a:pt x="1792" y="614"/>
                        </a:cubicBezTo>
                        <a:lnTo>
                          <a:pt x="1824" y="598"/>
                        </a:lnTo>
                        <a:lnTo>
                          <a:pt x="1840" y="587"/>
                        </a:lnTo>
                        <a:lnTo>
                          <a:pt x="1862" y="576"/>
                        </a:lnTo>
                        <a:lnTo>
                          <a:pt x="1894" y="555"/>
                        </a:lnTo>
                        <a:cubicBezTo>
                          <a:pt x="1903" y="551"/>
                          <a:pt x="1911" y="549"/>
                          <a:pt x="1918" y="549"/>
                        </a:cubicBezTo>
                        <a:close/>
                        <a:moveTo>
                          <a:pt x="1933" y="0"/>
                        </a:moveTo>
                        <a:cubicBezTo>
                          <a:pt x="1918" y="0"/>
                          <a:pt x="1901" y="5"/>
                          <a:pt x="1883" y="15"/>
                        </a:cubicBezTo>
                        <a:lnTo>
                          <a:pt x="1808" y="58"/>
                        </a:lnTo>
                        <a:cubicBezTo>
                          <a:pt x="1744" y="95"/>
                          <a:pt x="1696" y="181"/>
                          <a:pt x="1696" y="250"/>
                        </a:cubicBezTo>
                        <a:lnTo>
                          <a:pt x="1696" y="635"/>
                        </a:lnTo>
                        <a:cubicBezTo>
                          <a:pt x="1696" y="657"/>
                          <a:pt x="1691" y="678"/>
                          <a:pt x="1691" y="678"/>
                        </a:cubicBezTo>
                        <a:lnTo>
                          <a:pt x="1" y="5074"/>
                        </a:lnTo>
                        <a:lnTo>
                          <a:pt x="3691" y="2945"/>
                        </a:lnTo>
                        <a:lnTo>
                          <a:pt x="2001" y="496"/>
                        </a:lnTo>
                        <a:cubicBezTo>
                          <a:pt x="2001" y="496"/>
                          <a:pt x="1995" y="486"/>
                          <a:pt x="1995" y="464"/>
                        </a:cubicBezTo>
                        <a:lnTo>
                          <a:pt x="1995" y="79"/>
                        </a:lnTo>
                        <a:cubicBezTo>
                          <a:pt x="1995" y="27"/>
                          <a:pt x="1969" y="0"/>
                          <a:pt x="193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1" name="Google Shape;1181;p39"/>
                  <p:cNvSpPr/>
                  <p:nvPr/>
                </p:nvSpPr>
                <p:spPr>
                  <a:xfrm>
                    <a:off x="8922799" y="907465"/>
                    <a:ext cx="740015" cy="994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0" h="5240" extrusionOk="0">
                        <a:moveTo>
                          <a:pt x="1931" y="24"/>
                        </a:moveTo>
                        <a:lnTo>
                          <a:pt x="2049" y="93"/>
                        </a:lnTo>
                        <a:lnTo>
                          <a:pt x="1974" y="136"/>
                        </a:lnTo>
                        <a:lnTo>
                          <a:pt x="1856" y="66"/>
                        </a:lnTo>
                        <a:lnTo>
                          <a:pt x="1931" y="24"/>
                        </a:lnTo>
                        <a:close/>
                        <a:moveTo>
                          <a:pt x="1712" y="318"/>
                        </a:moveTo>
                        <a:lnTo>
                          <a:pt x="1829" y="387"/>
                        </a:lnTo>
                        <a:lnTo>
                          <a:pt x="1829" y="772"/>
                        </a:lnTo>
                        <a:lnTo>
                          <a:pt x="1712" y="703"/>
                        </a:lnTo>
                        <a:lnTo>
                          <a:pt x="1712" y="318"/>
                        </a:lnTo>
                        <a:close/>
                        <a:moveTo>
                          <a:pt x="1712" y="729"/>
                        </a:moveTo>
                        <a:lnTo>
                          <a:pt x="1829" y="794"/>
                        </a:lnTo>
                        <a:lnTo>
                          <a:pt x="140" y="5189"/>
                        </a:lnTo>
                        <a:lnTo>
                          <a:pt x="22" y="5120"/>
                        </a:lnTo>
                        <a:lnTo>
                          <a:pt x="1712" y="729"/>
                        </a:lnTo>
                        <a:close/>
                        <a:moveTo>
                          <a:pt x="1983" y="0"/>
                        </a:moveTo>
                        <a:cubicBezTo>
                          <a:pt x="1961" y="0"/>
                          <a:pt x="1935" y="7"/>
                          <a:pt x="1910" y="24"/>
                        </a:cubicBezTo>
                        <a:cubicBezTo>
                          <a:pt x="1883" y="34"/>
                          <a:pt x="1856" y="50"/>
                          <a:pt x="1835" y="66"/>
                        </a:cubicBezTo>
                        <a:cubicBezTo>
                          <a:pt x="1760" y="109"/>
                          <a:pt x="1701" y="211"/>
                          <a:pt x="1701" y="302"/>
                        </a:cubicBezTo>
                        <a:lnTo>
                          <a:pt x="1701" y="687"/>
                        </a:lnTo>
                        <a:cubicBezTo>
                          <a:pt x="1701" y="692"/>
                          <a:pt x="1696" y="703"/>
                          <a:pt x="1696" y="713"/>
                        </a:cubicBezTo>
                        <a:cubicBezTo>
                          <a:pt x="1129" y="2179"/>
                          <a:pt x="567" y="3644"/>
                          <a:pt x="6" y="5109"/>
                        </a:cubicBezTo>
                        <a:cubicBezTo>
                          <a:pt x="1" y="5131"/>
                          <a:pt x="6" y="5152"/>
                          <a:pt x="27" y="5168"/>
                        </a:cubicBezTo>
                        <a:cubicBezTo>
                          <a:pt x="65" y="5189"/>
                          <a:pt x="107" y="5211"/>
                          <a:pt x="145" y="5232"/>
                        </a:cubicBezTo>
                        <a:cubicBezTo>
                          <a:pt x="154" y="5238"/>
                          <a:pt x="162" y="5239"/>
                          <a:pt x="169" y="5239"/>
                        </a:cubicBezTo>
                        <a:cubicBezTo>
                          <a:pt x="184" y="5239"/>
                          <a:pt x="193" y="5232"/>
                          <a:pt x="193" y="5232"/>
                        </a:cubicBezTo>
                        <a:cubicBezTo>
                          <a:pt x="1423" y="4521"/>
                          <a:pt x="2653" y="3815"/>
                          <a:pt x="3883" y="3104"/>
                        </a:cubicBezTo>
                        <a:cubicBezTo>
                          <a:pt x="3888" y="3099"/>
                          <a:pt x="3894" y="3093"/>
                          <a:pt x="3899" y="3082"/>
                        </a:cubicBezTo>
                        <a:lnTo>
                          <a:pt x="3888" y="3082"/>
                        </a:lnTo>
                        <a:lnTo>
                          <a:pt x="204" y="5211"/>
                        </a:lnTo>
                        <a:lnTo>
                          <a:pt x="1888" y="815"/>
                        </a:lnTo>
                        <a:cubicBezTo>
                          <a:pt x="1888" y="815"/>
                          <a:pt x="1899" y="794"/>
                          <a:pt x="1899" y="772"/>
                        </a:cubicBezTo>
                        <a:lnTo>
                          <a:pt x="1899" y="387"/>
                        </a:lnTo>
                        <a:cubicBezTo>
                          <a:pt x="1899" y="318"/>
                          <a:pt x="1947" y="232"/>
                          <a:pt x="2011" y="195"/>
                        </a:cubicBezTo>
                        <a:lnTo>
                          <a:pt x="2086" y="152"/>
                        </a:lnTo>
                        <a:cubicBezTo>
                          <a:pt x="2104" y="142"/>
                          <a:pt x="2120" y="137"/>
                          <a:pt x="2135" y="137"/>
                        </a:cubicBezTo>
                        <a:cubicBezTo>
                          <a:pt x="2170" y="137"/>
                          <a:pt x="2193" y="164"/>
                          <a:pt x="2193" y="216"/>
                        </a:cubicBezTo>
                        <a:lnTo>
                          <a:pt x="2193" y="580"/>
                        </a:lnTo>
                        <a:lnTo>
                          <a:pt x="2209" y="580"/>
                        </a:lnTo>
                        <a:lnTo>
                          <a:pt x="2209" y="195"/>
                        </a:lnTo>
                        <a:cubicBezTo>
                          <a:pt x="2209" y="141"/>
                          <a:pt x="2182" y="98"/>
                          <a:pt x="2150" y="82"/>
                        </a:cubicBezTo>
                        <a:cubicBezTo>
                          <a:pt x="2113" y="61"/>
                          <a:pt x="2075" y="34"/>
                          <a:pt x="2033" y="13"/>
                        </a:cubicBezTo>
                        <a:cubicBezTo>
                          <a:pt x="2020" y="5"/>
                          <a:pt x="2003" y="0"/>
                          <a:pt x="1983" y="0"/>
                        </a:cubicBezTo>
                        <a:close/>
                      </a:path>
                    </a:pathLst>
                  </a:custGeom>
                  <a:solidFill>
                    <a:srgbClr val="395C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82" name="Google Shape;1182;p39"/>
                  <p:cNvSpPr/>
                  <p:nvPr/>
                </p:nvSpPr>
                <p:spPr>
                  <a:xfrm>
                    <a:off x="8987693" y="1037632"/>
                    <a:ext cx="645521" cy="8238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2" h="4342" extrusionOk="0">
                        <a:moveTo>
                          <a:pt x="1779" y="0"/>
                        </a:moveTo>
                        <a:cubicBezTo>
                          <a:pt x="1772" y="0"/>
                          <a:pt x="1764" y="2"/>
                          <a:pt x="1755" y="6"/>
                        </a:cubicBezTo>
                        <a:lnTo>
                          <a:pt x="1723" y="27"/>
                        </a:lnTo>
                        <a:cubicBezTo>
                          <a:pt x="1728" y="25"/>
                          <a:pt x="1733" y="23"/>
                          <a:pt x="1738" y="23"/>
                        </a:cubicBezTo>
                        <a:cubicBezTo>
                          <a:pt x="1743" y="23"/>
                          <a:pt x="1747" y="25"/>
                          <a:pt x="1749" y="27"/>
                        </a:cubicBezTo>
                        <a:lnTo>
                          <a:pt x="3327" y="2316"/>
                        </a:lnTo>
                        <a:lnTo>
                          <a:pt x="3231" y="2263"/>
                        </a:lnTo>
                        <a:lnTo>
                          <a:pt x="1701" y="38"/>
                        </a:lnTo>
                        <a:lnTo>
                          <a:pt x="1685" y="49"/>
                        </a:lnTo>
                        <a:cubicBezTo>
                          <a:pt x="2193" y="776"/>
                          <a:pt x="2696" y="1509"/>
                          <a:pt x="3199" y="2241"/>
                        </a:cubicBezTo>
                        <a:cubicBezTo>
                          <a:pt x="3204" y="2263"/>
                          <a:pt x="3183" y="2311"/>
                          <a:pt x="3156" y="2322"/>
                        </a:cubicBezTo>
                        <a:cubicBezTo>
                          <a:pt x="2086" y="2942"/>
                          <a:pt x="1134" y="3487"/>
                          <a:pt x="76" y="4102"/>
                        </a:cubicBezTo>
                        <a:lnTo>
                          <a:pt x="65" y="4124"/>
                        </a:lnTo>
                        <a:lnTo>
                          <a:pt x="2963" y="2455"/>
                        </a:lnTo>
                        <a:lnTo>
                          <a:pt x="3151" y="2348"/>
                        </a:lnTo>
                        <a:lnTo>
                          <a:pt x="3183" y="2327"/>
                        </a:lnTo>
                        <a:lnTo>
                          <a:pt x="3300" y="2396"/>
                        </a:lnTo>
                        <a:lnTo>
                          <a:pt x="44" y="4274"/>
                        </a:lnTo>
                        <a:lnTo>
                          <a:pt x="17" y="4257"/>
                        </a:lnTo>
                        <a:lnTo>
                          <a:pt x="17" y="4257"/>
                        </a:lnTo>
                        <a:cubicBezTo>
                          <a:pt x="0" y="4307"/>
                          <a:pt x="16" y="4341"/>
                          <a:pt x="46" y="4341"/>
                        </a:cubicBezTo>
                        <a:cubicBezTo>
                          <a:pt x="55" y="4341"/>
                          <a:pt x="65" y="4338"/>
                          <a:pt x="76" y="4332"/>
                        </a:cubicBezTo>
                        <a:lnTo>
                          <a:pt x="3332" y="2455"/>
                        </a:lnTo>
                        <a:cubicBezTo>
                          <a:pt x="3370" y="2429"/>
                          <a:pt x="3397" y="2386"/>
                          <a:pt x="3402" y="2343"/>
                        </a:cubicBezTo>
                        <a:cubicBezTo>
                          <a:pt x="3402" y="2327"/>
                          <a:pt x="3402" y="2316"/>
                          <a:pt x="3391" y="2300"/>
                        </a:cubicBezTo>
                        <a:lnTo>
                          <a:pt x="1814" y="11"/>
                        </a:lnTo>
                        <a:cubicBezTo>
                          <a:pt x="1814" y="11"/>
                          <a:pt x="1800" y="0"/>
                          <a:pt x="177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83" name="Google Shape;1183;p39"/>
              <p:cNvSpPr/>
              <p:nvPr/>
            </p:nvSpPr>
            <p:spPr>
              <a:xfrm>
                <a:off x="10637358" y="1767424"/>
                <a:ext cx="22580" cy="8652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456" extrusionOk="0">
                    <a:moveTo>
                      <a:pt x="1" y="1"/>
                    </a:moveTo>
                    <a:lnTo>
                      <a:pt x="1" y="386"/>
                    </a:lnTo>
                    <a:lnTo>
                      <a:pt x="118" y="455"/>
                    </a:lnTo>
                    <a:lnTo>
                      <a:pt x="118" y="7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84" name="Google Shape;1184;p39"/>
          <p:cNvGrpSpPr/>
          <p:nvPr/>
        </p:nvGrpSpPr>
        <p:grpSpPr>
          <a:xfrm flipH="1">
            <a:off x="6254676" y="2371310"/>
            <a:ext cx="487773" cy="1275470"/>
            <a:chOff x="1309101" y="4154585"/>
            <a:chExt cx="89813" cy="234854"/>
          </a:xfrm>
        </p:grpSpPr>
        <p:sp>
          <p:nvSpPr>
            <p:cNvPr id="1185" name="Google Shape;1185;p39"/>
            <p:cNvSpPr/>
            <p:nvPr/>
          </p:nvSpPr>
          <p:spPr>
            <a:xfrm>
              <a:off x="1316336" y="4345999"/>
              <a:ext cx="82578" cy="43441"/>
            </a:xfrm>
            <a:custGeom>
              <a:avLst/>
              <a:gdLst/>
              <a:ahLst/>
              <a:cxnLst/>
              <a:rect l="l" t="t" r="r" b="b"/>
              <a:pathLst>
                <a:path w="2648" h="1393" extrusionOk="0">
                  <a:moveTo>
                    <a:pt x="1411" y="1"/>
                  </a:moveTo>
                  <a:cubicBezTo>
                    <a:pt x="1084" y="1"/>
                    <a:pt x="740" y="93"/>
                    <a:pt x="498" y="231"/>
                  </a:cubicBezTo>
                  <a:cubicBezTo>
                    <a:pt x="43" y="493"/>
                    <a:pt x="0" y="873"/>
                    <a:pt x="498" y="1177"/>
                  </a:cubicBezTo>
                  <a:cubicBezTo>
                    <a:pt x="747" y="1333"/>
                    <a:pt x="887" y="1393"/>
                    <a:pt x="969" y="1393"/>
                  </a:cubicBezTo>
                  <a:cubicBezTo>
                    <a:pt x="1185" y="1393"/>
                    <a:pt x="990" y="972"/>
                    <a:pt x="1316" y="782"/>
                  </a:cubicBezTo>
                  <a:cubicBezTo>
                    <a:pt x="1770" y="520"/>
                    <a:pt x="2647" y="712"/>
                    <a:pt x="2134" y="236"/>
                  </a:cubicBezTo>
                  <a:lnTo>
                    <a:pt x="2134" y="231"/>
                  </a:lnTo>
                  <a:cubicBezTo>
                    <a:pt x="1956" y="68"/>
                    <a:pt x="1690" y="1"/>
                    <a:pt x="1411" y="1"/>
                  </a:cubicBezTo>
                  <a:close/>
                </a:path>
              </a:pathLst>
            </a:custGeom>
            <a:solidFill>
              <a:srgbClr val="FFFFFF">
                <a:alpha val="75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1353197" y="4176758"/>
              <a:ext cx="22048" cy="67235"/>
            </a:xfrm>
            <a:custGeom>
              <a:avLst/>
              <a:gdLst/>
              <a:ahLst/>
              <a:cxnLst/>
              <a:rect l="l" t="t" r="r" b="b"/>
              <a:pathLst>
                <a:path w="707" h="2156" extrusionOk="0">
                  <a:moveTo>
                    <a:pt x="100" y="1"/>
                  </a:moveTo>
                  <a:cubicBezTo>
                    <a:pt x="42" y="1"/>
                    <a:pt x="0" y="37"/>
                    <a:pt x="0" y="123"/>
                  </a:cubicBezTo>
                  <a:cubicBezTo>
                    <a:pt x="0" y="139"/>
                    <a:pt x="64" y="545"/>
                    <a:pt x="70" y="668"/>
                  </a:cubicBezTo>
                  <a:cubicBezTo>
                    <a:pt x="80" y="1075"/>
                    <a:pt x="465" y="2037"/>
                    <a:pt x="503" y="2155"/>
                  </a:cubicBezTo>
                  <a:lnTo>
                    <a:pt x="706" y="2155"/>
                  </a:lnTo>
                  <a:cubicBezTo>
                    <a:pt x="663" y="2053"/>
                    <a:pt x="481" y="1059"/>
                    <a:pt x="449" y="1053"/>
                  </a:cubicBezTo>
                  <a:cubicBezTo>
                    <a:pt x="428" y="834"/>
                    <a:pt x="423" y="353"/>
                    <a:pt x="423" y="353"/>
                  </a:cubicBezTo>
                  <a:cubicBezTo>
                    <a:pt x="412" y="161"/>
                    <a:pt x="222" y="1"/>
                    <a:pt x="100" y="1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1353197" y="4176758"/>
              <a:ext cx="13534" cy="15593"/>
            </a:xfrm>
            <a:custGeom>
              <a:avLst/>
              <a:gdLst/>
              <a:ahLst/>
              <a:cxnLst/>
              <a:rect l="l" t="t" r="r" b="b"/>
              <a:pathLst>
                <a:path w="434" h="500" extrusionOk="0">
                  <a:moveTo>
                    <a:pt x="101" y="0"/>
                  </a:moveTo>
                  <a:cubicBezTo>
                    <a:pt x="43" y="0"/>
                    <a:pt x="0" y="38"/>
                    <a:pt x="0" y="128"/>
                  </a:cubicBezTo>
                  <a:cubicBezTo>
                    <a:pt x="0" y="323"/>
                    <a:pt x="204" y="500"/>
                    <a:pt x="332" y="500"/>
                  </a:cubicBezTo>
                  <a:cubicBezTo>
                    <a:pt x="391" y="500"/>
                    <a:pt x="433" y="463"/>
                    <a:pt x="433" y="374"/>
                  </a:cubicBezTo>
                  <a:cubicBezTo>
                    <a:pt x="433" y="180"/>
                    <a:pt x="229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1351981" y="4201550"/>
              <a:ext cx="19272" cy="7952"/>
            </a:xfrm>
            <a:custGeom>
              <a:avLst/>
              <a:gdLst/>
              <a:ahLst/>
              <a:cxnLst/>
              <a:rect l="l" t="t" r="r" b="b"/>
              <a:pathLst>
                <a:path w="618" h="255" extrusionOk="0">
                  <a:moveTo>
                    <a:pt x="311" y="0"/>
                  </a:moveTo>
                  <a:cubicBezTo>
                    <a:pt x="144" y="0"/>
                    <a:pt x="1" y="125"/>
                    <a:pt x="157" y="216"/>
                  </a:cubicBezTo>
                  <a:cubicBezTo>
                    <a:pt x="204" y="243"/>
                    <a:pt x="257" y="254"/>
                    <a:pt x="307" y="254"/>
                  </a:cubicBezTo>
                  <a:cubicBezTo>
                    <a:pt x="474" y="254"/>
                    <a:pt x="618" y="129"/>
                    <a:pt x="462" y="39"/>
                  </a:cubicBezTo>
                  <a:cubicBezTo>
                    <a:pt x="414" y="12"/>
                    <a:pt x="362" y="0"/>
                    <a:pt x="311" y="0"/>
                  </a:cubicBezTo>
                  <a:close/>
                </a:path>
              </a:pathLst>
            </a:custGeom>
            <a:solidFill>
              <a:srgbClr val="404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1353353" y="4181747"/>
              <a:ext cx="15031" cy="23701"/>
            </a:xfrm>
            <a:custGeom>
              <a:avLst/>
              <a:gdLst/>
              <a:ahLst/>
              <a:cxnLst/>
              <a:rect l="l" t="t" r="r" b="b"/>
              <a:pathLst>
                <a:path w="482" h="760" extrusionOk="0">
                  <a:moveTo>
                    <a:pt x="1" y="0"/>
                  </a:moveTo>
                  <a:lnTo>
                    <a:pt x="49" y="760"/>
                  </a:lnTo>
                  <a:lnTo>
                    <a:pt x="482" y="760"/>
                  </a:lnTo>
                  <a:lnTo>
                    <a:pt x="428" y="19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1368540" y="4247454"/>
              <a:ext cx="9200" cy="16746"/>
            </a:xfrm>
            <a:custGeom>
              <a:avLst/>
              <a:gdLst/>
              <a:ahLst/>
              <a:cxnLst/>
              <a:rect l="l" t="t" r="r" b="b"/>
              <a:pathLst>
                <a:path w="295" h="537" extrusionOk="0">
                  <a:moveTo>
                    <a:pt x="0" y="0"/>
                  </a:moveTo>
                  <a:cubicBezTo>
                    <a:pt x="0" y="0"/>
                    <a:pt x="27" y="188"/>
                    <a:pt x="48" y="284"/>
                  </a:cubicBezTo>
                  <a:cubicBezTo>
                    <a:pt x="64" y="376"/>
                    <a:pt x="182" y="536"/>
                    <a:pt x="239" y="536"/>
                  </a:cubicBezTo>
                  <a:cubicBezTo>
                    <a:pt x="241" y="536"/>
                    <a:pt x="244" y="536"/>
                    <a:pt x="246" y="535"/>
                  </a:cubicBezTo>
                  <a:cubicBezTo>
                    <a:pt x="294" y="514"/>
                    <a:pt x="278" y="172"/>
                    <a:pt x="278" y="172"/>
                  </a:cubicBezTo>
                  <a:cubicBezTo>
                    <a:pt x="241" y="59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99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1367854" y="4243961"/>
              <a:ext cx="14595" cy="13378"/>
            </a:xfrm>
            <a:custGeom>
              <a:avLst/>
              <a:gdLst/>
              <a:ahLst/>
              <a:cxnLst/>
              <a:rect l="l" t="t" r="r" b="b"/>
              <a:pathLst>
                <a:path w="468" h="429" extrusionOk="0">
                  <a:moveTo>
                    <a:pt x="33" y="0"/>
                  </a:moveTo>
                  <a:lnTo>
                    <a:pt x="27" y="32"/>
                  </a:lnTo>
                  <a:cubicBezTo>
                    <a:pt x="1" y="123"/>
                    <a:pt x="33" y="134"/>
                    <a:pt x="92" y="187"/>
                  </a:cubicBezTo>
                  <a:cubicBezTo>
                    <a:pt x="124" y="219"/>
                    <a:pt x="300" y="380"/>
                    <a:pt x="338" y="401"/>
                  </a:cubicBezTo>
                  <a:cubicBezTo>
                    <a:pt x="361" y="419"/>
                    <a:pt x="401" y="428"/>
                    <a:pt x="429" y="428"/>
                  </a:cubicBezTo>
                  <a:cubicBezTo>
                    <a:pt x="453" y="428"/>
                    <a:pt x="468" y="421"/>
                    <a:pt x="455" y="407"/>
                  </a:cubicBezTo>
                  <a:cubicBezTo>
                    <a:pt x="423" y="374"/>
                    <a:pt x="338" y="209"/>
                    <a:pt x="306" y="134"/>
                  </a:cubicBezTo>
                  <a:cubicBezTo>
                    <a:pt x="290" y="102"/>
                    <a:pt x="241" y="5"/>
                    <a:pt x="236" y="0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1346835" y="4341976"/>
              <a:ext cx="34397" cy="18867"/>
            </a:xfrm>
            <a:custGeom>
              <a:avLst/>
              <a:gdLst/>
              <a:ahLst/>
              <a:cxnLst/>
              <a:rect l="l" t="t" r="r" b="b"/>
              <a:pathLst>
                <a:path w="1103" h="605" extrusionOk="0">
                  <a:moveTo>
                    <a:pt x="509" y="1"/>
                  </a:moveTo>
                  <a:cubicBezTo>
                    <a:pt x="460" y="1"/>
                    <a:pt x="365" y="10"/>
                    <a:pt x="161" y="18"/>
                  </a:cubicBezTo>
                  <a:cubicBezTo>
                    <a:pt x="1" y="504"/>
                    <a:pt x="220" y="296"/>
                    <a:pt x="434" y="397"/>
                  </a:cubicBezTo>
                  <a:cubicBezTo>
                    <a:pt x="562" y="456"/>
                    <a:pt x="712" y="531"/>
                    <a:pt x="841" y="590"/>
                  </a:cubicBezTo>
                  <a:cubicBezTo>
                    <a:pt x="866" y="600"/>
                    <a:pt x="891" y="605"/>
                    <a:pt x="914" y="605"/>
                  </a:cubicBezTo>
                  <a:cubicBezTo>
                    <a:pt x="1007" y="605"/>
                    <a:pt x="1076" y="536"/>
                    <a:pt x="1076" y="536"/>
                  </a:cubicBezTo>
                  <a:cubicBezTo>
                    <a:pt x="1103" y="381"/>
                    <a:pt x="857" y="306"/>
                    <a:pt x="723" y="205"/>
                  </a:cubicBezTo>
                  <a:cubicBezTo>
                    <a:pt x="521" y="38"/>
                    <a:pt x="606" y="1"/>
                    <a:pt x="509" y="1"/>
                  </a:cubicBezTo>
                  <a:close/>
                </a:path>
              </a:pathLst>
            </a:custGeom>
            <a:solidFill>
              <a:srgbClr val="F1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1350016" y="4343005"/>
              <a:ext cx="31247" cy="18337"/>
            </a:xfrm>
            <a:custGeom>
              <a:avLst/>
              <a:gdLst/>
              <a:ahLst/>
              <a:cxnLst/>
              <a:rect l="l" t="t" r="r" b="b"/>
              <a:pathLst>
                <a:path w="1002" h="588" extrusionOk="0">
                  <a:moveTo>
                    <a:pt x="59" y="1"/>
                  </a:moveTo>
                  <a:cubicBezTo>
                    <a:pt x="54" y="1"/>
                    <a:pt x="54" y="6"/>
                    <a:pt x="49" y="11"/>
                  </a:cubicBezTo>
                  <a:cubicBezTo>
                    <a:pt x="17" y="70"/>
                    <a:pt x="11" y="150"/>
                    <a:pt x="1" y="220"/>
                  </a:cubicBezTo>
                  <a:cubicBezTo>
                    <a:pt x="6" y="252"/>
                    <a:pt x="17" y="289"/>
                    <a:pt x="49" y="311"/>
                  </a:cubicBezTo>
                  <a:cubicBezTo>
                    <a:pt x="134" y="364"/>
                    <a:pt x="493" y="466"/>
                    <a:pt x="573" y="519"/>
                  </a:cubicBezTo>
                  <a:cubicBezTo>
                    <a:pt x="635" y="564"/>
                    <a:pt x="717" y="587"/>
                    <a:pt x="792" y="587"/>
                  </a:cubicBezTo>
                  <a:cubicBezTo>
                    <a:pt x="904" y="587"/>
                    <a:pt x="1002" y="536"/>
                    <a:pt x="995" y="434"/>
                  </a:cubicBezTo>
                  <a:cubicBezTo>
                    <a:pt x="985" y="391"/>
                    <a:pt x="797" y="289"/>
                    <a:pt x="744" y="236"/>
                  </a:cubicBezTo>
                  <a:cubicBezTo>
                    <a:pt x="658" y="150"/>
                    <a:pt x="541" y="65"/>
                    <a:pt x="530" y="54"/>
                  </a:cubicBezTo>
                  <a:cubicBezTo>
                    <a:pt x="527" y="52"/>
                    <a:pt x="524" y="51"/>
                    <a:pt x="519" y="51"/>
                  </a:cubicBezTo>
                  <a:cubicBezTo>
                    <a:pt x="487" y="51"/>
                    <a:pt x="411" y="98"/>
                    <a:pt x="327" y="182"/>
                  </a:cubicBezTo>
                  <a:cubicBezTo>
                    <a:pt x="307" y="201"/>
                    <a:pt x="277" y="209"/>
                    <a:pt x="246" y="209"/>
                  </a:cubicBezTo>
                  <a:cubicBezTo>
                    <a:pt x="168" y="209"/>
                    <a:pt x="75" y="162"/>
                    <a:pt x="59" y="113"/>
                  </a:cubicBezTo>
                  <a:cubicBezTo>
                    <a:pt x="43" y="75"/>
                    <a:pt x="49" y="43"/>
                    <a:pt x="49" y="27"/>
                  </a:cubicBezTo>
                  <a:cubicBezTo>
                    <a:pt x="54" y="11"/>
                    <a:pt x="54" y="1"/>
                    <a:pt x="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1365359" y="4346997"/>
              <a:ext cx="5707" cy="4366"/>
            </a:xfrm>
            <a:custGeom>
              <a:avLst/>
              <a:gdLst/>
              <a:ahLst/>
              <a:cxnLst/>
              <a:rect l="l" t="t" r="r" b="b"/>
              <a:pathLst>
                <a:path w="183" h="140" extrusionOk="0">
                  <a:moveTo>
                    <a:pt x="163" y="0"/>
                  </a:moveTo>
                  <a:cubicBezTo>
                    <a:pt x="143" y="0"/>
                    <a:pt x="88" y="11"/>
                    <a:pt x="6" y="124"/>
                  </a:cubicBezTo>
                  <a:cubicBezTo>
                    <a:pt x="1" y="129"/>
                    <a:pt x="1" y="135"/>
                    <a:pt x="6" y="140"/>
                  </a:cubicBezTo>
                  <a:lnTo>
                    <a:pt x="17" y="140"/>
                  </a:lnTo>
                  <a:cubicBezTo>
                    <a:pt x="17" y="140"/>
                    <a:pt x="22" y="140"/>
                    <a:pt x="27" y="135"/>
                  </a:cubicBezTo>
                  <a:cubicBezTo>
                    <a:pt x="95" y="37"/>
                    <a:pt x="139" y="27"/>
                    <a:pt x="155" y="27"/>
                  </a:cubicBezTo>
                  <a:cubicBezTo>
                    <a:pt x="159" y="27"/>
                    <a:pt x="161" y="28"/>
                    <a:pt x="161" y="28"/>
                  </a:cubicBezTo>
                  <a:cubicBezTo>
                    <a:pt x="166" y="28"/>
                    <a:pt x="182" y="44"/>
                    <a:pt x="182" y="44"/>
                  </a:cubicBezTo>
                  <a:cubicBezTo>
                    <a:pt x="182" y="28"/>
                    <a:pt x="177" y="12"/>
                    <a:pt x="177" y="12"/>
                  </a:cubicBezTo>
                  <a:cubicBezTo>
                    <a:pt x="177" y="12"/>
                    <a:pt x="177" y="6"/>
                    <a:pt x="172" y="1"/>
                  </a:cubicBezTo>
                  <a:cubicBezTo>
                    <a:pt x="171" y="1"/>
                    <a:pt x="168" y="0"/>
                    <a:pt x="163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1367542" y="4349148"/>
              <a:ext cx="5863" cy="4397"/>
            </a:xfrm>
            <a:custGeom>
              <a:avLst/>
              <a:gdLst/>
              <a:ahLst/>
              <a:cxnLst/>
              <a:rect l="l" t="t" r="r" b="b"/>
              <a:pathLst>
                <a:path w="188" h="141" extrusionOk="0">
                  <a:moveTo>
                    <a:pt x="159" y="0"/>
                  </a:moveTo>
                  <a:cubicBezTo>
                    <a:pt x="136" y="0"/>
                    <a:pt x="83" y="13"/>
                    <a:pt x="5" y="119"/>
                  </a:cubicBezTo>
                  <a:cubicBezTo>
                    <a:pt x="0" y="124"/>
                    <a:pt x="5" y="135"/>
                    <a:pt x="11" y="141"/>
                  </a:cubicBezTo>
                  <a:lnTo>
                    <a:pt x="16" y="141"/>
                  </a:lnTo>
                  <a:cubicBezTo>
                    <a:pt x="21" y="141"/>
                    <a:pt x="21" y="141"/>
                    <a:pt x="27" y="135"/>
                  </a:cubicBezTo>
                  <a:cubicBezTo>
                    <a:pt x="100" y="30"/>
                    <a:pt x="145" y="23"/>
                    <a:pt x="157" y="23"/>
                  </a:cubicBezTo>
                  <a:cubicBezTo>
                    <a:pt x="159" y="23"/>
                    <a:pt x="160" y="23"/>
                    <a:pt x="160" y="23"/>
                  </a:cubicBezTo>
                  <a:cubicBezTo>
                    <a:pt x="166" y="28"/>
                    <a:pt x="182" y="39"/>
                    <a:pt x="182" y="39"/>
                  </a:cubicBezTo>
                  <a:cubicBezTo>
                    <a:pt x="187" y="23"/>
                    <a:pt x="177" y="7"/>
                    <a:pt x="177" y="7"/>
                  </a:cubicBezTo>
                  <a:cubicBezTo>
                    <a:pt x="177" y="7"/>
                    <a:pt x="177" y="1"/>
                    <a:pt x="171" y="1"/>
                  </a:cubicBezTo>
                  <a:cubicBezTo>
                    <a:pt x="170" y="1"/>
                    <a:pt x="166" y="0"/>
                    <a:pt x="159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1363020" y="4345063"/>
              <a:ext cx="5707" cy="4304"/>
            </a:xfrm>
            <a:custGeom>
              <a:avLst/>
              <a:gdLst/>
              <a:ahLst/>
              <a:cxnLst/>
              <a:rect l="l" t="t" r="r" b="b"/>
              <a:pathLst>
                <a:path w="183" h="138" extrusionOk="0">
                  <a:moveTo>
                    <a:pt x="157" y="1"/>
                  </a:moveTo>
                  <a:cubicBezTo>
                    <a:pt x="134" y="1"/>
                    <a:pt x="82" y="18"/>
                    <a:pt x="6" y="122"/>
                  </a:cubicBezTo>
                  <a:cubicBezTo>
                    <a:pt x="1" y="127"/>
                    <a:pt x="6" y="132"/>
                    <a:pt x="6" y="138"/>
                  </a:cubicBezTo>
                  <a:lnTo>
                    <a:pt x="17" y="138"/>
                  </a:lnTo>
                  <a:cubicBezTo>
                    <a:pt x="22" y="138"/>
                    <a:pt x="22" y="138"/>
                    <a:pt x="27" y="132"/>
                  </a:cubicBezTo>
                  <a:cubicBezTo>
                    <a:pt x="95" y="35"/>
                    <a:pt x="140" y="25"/>
                    <a:pt x="155" y="25"/>
                  </a:cubicBezTo>
                  <a:cubicBezTo>
                    <a:pt x="159" y="25"/>
                    <a:pt x="161" y="26"/>
                    <a:pt x="161" y="26"/>
                  </a:cubicBezTo>
                  <a:cubicBezTo>
                    <a:pt x="166" y="26"/>
                    <a:pt x="182" y="42"/>
                    <a:pt x="182" y="42"/>
                  </a:cubicBezTo>
                  <a:cubicBezTo>
                    <a:pt x="182" y="26"/>
                    <a:pt x="177" y="9"/>
                    <a:pt x="177" y="9"/>
                  </a:cubicBezTo>
                  <a:cubicBezTo>
                    <a:pt x="177" y="9"/>
                    <a:pt x="177" y="4"/>
                    <a:pt x="172" y="4"/>
                  </a:cubicBezTo>
                  <a:cubicBezTo>
                    <a:pt x="170" y="3"/>
                    <a:pt x="166" y="1"/>
                    <a:pt x="157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1349673" y="4349834"/>
              <a:ext cx="31715" cy="12723"/>
            </a:xfrm>
            <a:custGeom>
              <a:avLst/>
              <a:gdLst/>
              <a:ahLst/>
              <a:cxnLst/>
              <a:rect l="l" t="t" r="r" b="b"/>
              <a:pathLst>
                <a:path w="1017" h="408" extrusionOk="0">
                  <a:moveTo>
                    <a:pt x="12" y="1"/>
                  </a:moveTo>
                  <a:cubicBezTo>
                    <a:pt x="12" y="6"/>
                    <a:pt x="1" y="86"/>
                    <a:pt x="22" y="113"/>
                  </a:cubicBezTo>
                  <a:cubicBezTo>
                    <a:pt x="38" y="145"/>
                    <a:pt x="220" y="145"/>
                    <a:pt x="332" y="225"/>
                  </a:cubicBezTo>
                  <a:cubicBezTo>
                    <a:pt x="442" y="299"/>
                    <a:pt x="628" y="407"/>
                    <a:pt x="777" y="407"/>
                  </a:cubicBezTo>
                  <a:cubicBezTo>
                    <a:pt x="780" y="407"/>
                    <a:pt x="784" y="407"/>
                    <a:pt x="787" y="407"/>
                  </a:cubicBezTo>
                  <a:cubicBezTo>
                    <a:pt x="926" y="402"/>
                    <a:pt x="979" y="370"/>
                    <a:pt x="1006" y="322"/>
                  </a:cubicBezTo>
                  <a:cubicBezTo>
                    <a:pt x="1006" y="322"/>
                    <a:pt x="1017" y="263"/>
                    <a:pt x="1006" y="215"/>
                  </a:cubicBezTo>
                  <a:cubicBezTo>
                    <a:pt x="1006" y="308"/>
                    <a:pt x="920" y="341"/>
                    <a:pt x="821" y="341"/>
                  </a:cubicBezTo>
                  <a:cubicBezTo>
                    <a:pt x="731" y="341"/>
                    <a:pt x="631" y="314"/>
                    <a:pt x="573" y="279"/>
                  </a:cubicBezTo>
                  <a:cubicBezTo>
                    <a:pt x="498" y="231"/>
                    <a:pt x="413" y="145"/>
                    <a:pt x="252" y="113"/>
                  </a:cubicBezTo>
                  <a:cubicBezTo>
                    <a:pt x="145" y="92"/>
                    <a:pt x="81" y="65"/>
                    <a:pt x="49" y="49"/>
                  </a:cubicBezTo>
                  <a:cubicBezTo>
                    <a:pt x="33" y="38"/>
                    <a:pt x="17" y="22"/>
                    <a:pt x="12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1340504" y="4249294"/>
              <a:ext cx="29220" cy="93087"/>
            </a:xfrm>
            <a:custGeom>
              <a:avLst/>
              <a:gdLst/>
              <a:ahLst/>
              <a:cxnLst/>
              <a:rect l="l" t="t" r="r" b="b"/>
              <a:pathLst>
                <a:path w="937" h="2985" extrusionOk="0">
                  <a:moveTo>
                    <a:pt x="1" y="0"/>
                  </a:moveTo>
                  <a:cubicBezTo>
                    <a:pt x="188" y="1043"/>
                    <a:pt x="386" y="1423"/>
                    <a:pt x="290" y="1792"/>
                  </a:cubicBezTo>
                  <a:cubicBezTo>
                    <a:pt x="231" y="2016"/>
                    <a:pt x="407" y="2642"/>
                    <a:pt x="364" y="2984"/>
                  </a:cubicBezTo>
                  <a:lnTo>
                    <a:pt x="760" y="2984"/>
                  </a:lnTo>
                  <a:cubicBezTo>
                    <a:pt x="760" y="2984"/>
                    <a:pt x="707" y="2605"/>
                    <a:pt x="781" y="2000"/>
                  </a:cubicBezTo>
                  <a:cubicBezTo>
                    <a:pt x="840" y="1514"/>
                    <a:pt x="937" y="1396"/>
                    <a:pt x="830" y="0"/>
                  </a:cubicBezTo>
                  <a:close/>
                </a:path>
              </a:pathLst>
            </a:custGeom>
            <a:solidFill>
              <a:srgbClr val="F1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1349205" y="4338732"/>
              <a:ext cx="17526" cy="7235"/>
            </a:xfrm>
            <a:custGeom>
              <a:avLst/>
              <a:gdLst/>
              <a:ahLst/>
              <a:cxnLst/>
              <a:rect l="l" t="t" r="r" b="b"/>
              <a:pathLst>
                <a:path w="562" h="232" extrusionOk="0">
                  <a:moveTo>
                    <a:pt x="284" y="1"/>
                  </a:moveTo>
                  <a:cubicBezTo>
                    <a:pt x="131" y="1"/>
                    <a:pt x="1" y="114"/>
                    <a:pt x="144" y="196"/>
                  </a:cubicBezTo>
                  <a:cubicBezTo>
                    <a:pt x="186" y="221"/>
                    <a:pt x="234" y="232"/>
                    <a:pt x="280" y="232"/>
                  </a:cubicBezTo>
                  <a:cubicBezTo>
                    <a:pt x="430" y="232"/>
                    <a:pt x="562" y="118"/>
                    <a:pt x="422" y="36"/>
                  </a:cubicBezTo>
                  <a:cubicBezTo>
                    <a:pt x="379" y="11"/>
                    <a:pt x="330" y="1"/>
                    <a:pt x="284" y="1"/>
                  </a:cubicBezTo>
                  <a:close/>
                </a:path>
              </a:pathLst>
            </a:custGeom>
            <a:solidFill>
              <a:srgbClr val="F19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1340504" y="4248109"/>
              <a:ext cx="29563" cy="99667"/>
            </a:xfrm>
            <a:custGeom>
              <a:avLst/>
              <a:gdLst/>
              <a:ahLst/>
              <a:cxnLst/>
              <a:rect l="l" t="t" r="r" b="b"/>
              <a:pathLst>
                <a:path w="948" h="3196" extrusionOk="0">
                  <a:moveTo>
                    <a:pt x="856" y="1"/>
                  </a:moveTo>
                  <a:lnTo>
                    <a:pt x="1" y="33"/>
                  </a:lnTo>
                  <a:cubicBezTo>
                    <a:pt x="1" y="33"/>
                    <a:pt x="60" y="503"/>
                    <a:pt x="241" y="1236"/>
                  </a:cubicBezTo>
                  <a:cubicBezTo>
                    <a:pt x="241" y="1236"/>
                    <a:pt x="338" y="1578"/>
                    <a:pt x="273" y="1830"/>
                  </a:cubicBezTo>
                  <a:cubicBezTo>
                    <a:pt x="257" y="1894"/>
                    <a:pt x="295" y="2969"/>
                    <a:pt x="295" y="3033"/>
                  </a:cubicBezTo>
                  <a:cubicBezTo>
                    <a:pt x="295" y="3086"/>
                    <a:pt x="338" y="3140"/>
                    <a:pt x="429" y="3172"/>
                  </a:cubicBezTo>
                  <a:cubicBezTo>
                    <a:pt x="476" y="3188"/>
                    <a:pt x="523" y="3196"/>
                    <a:pt x="567" y="3196"/>
                  </a:cubicBezTo>
                  <a:cubicBezTo>
                    <a:pt x="725" y="3196"/>
                    <a:pt x="853" y="3106"/>
                    <a:pt x="840" y="3022"/>
                  </a:cubicBezTo>
                  <a:cubicBezTo>
                    <a:pt x="840" y="3022"/>
                    <a:pt x="808" y="2220"/>
                    <a:pt x="830" y="1803"/>
                  </a:cubicBezTo>
                  <a:cubicBezTo>
                    <a:pt x="947" y="1044"/>
                    <a:pt x="872" y="963"/>
                    <a:pt x="8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1321450" y="4354450"/>
              <a:ext cx="17588" cy="7360"/>
            </a:xfrm>
            <a:custGeom>
              <a:avLst/>
              <a:gdLst/>
              <a:ahLst/>
              <a:cxnLst/>
              <a:rect l="l" t="t" r="r" b="b"/>
              <a:pathLst>
                <a:path w="564" h="236" extrusionOk="0">
                  <a:moveTo>
                    <a:pt x="285" y="0"/>
                  </a:moveTo>
                  <a:cubicBezTo>
                    <a:pt x="131" y="0"/>
                    <a:pt x="1" y="118"/>
                    <a:pt x="141" y="200"/>
                  </a:cubicBezTo>
                  <a:cubicBezTo>
                    <a:pt x="184" y="225"/>
                    <a:pt x="231" y="235"/>
                    <a:pt x="276" y="235"/>
                  </a:cubicBezTo>
                  <a:cubicBezTo>
                    <a:pt x="431" y="235"/>
                    <a:pt x="564" y="117"/>
                    <a:pt x="419" y="35"/>
                  </a:cubicBezTo>
                  <a:cubicBezTo>
                    <a:pt x="377" y="10"/>
                    <a:pt x="330" y="0"/>
                    <a:pt x="285" y="0"/>
                  </a:cubicBezTo>
                  <a:close/>
                </a:path>
              </a:pathLst>
            </a:custGeom>
            <a:solidFill>
              <a:srgbClr val="F99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1320515" y="4249294"/>
              <a:ext cx="34366" cy="108742"/>
            </a:xfrm>
            <a:custGeom>
              <a:avLst/>
              <a:gdLst/>
              <a:ahLst/>
              <a:cxnLst/>
              <a:rect l="l" t="t" r="r" b="b"/>
              <a:pathLst>
                <a:path w="1102" h="3487" extrusionOk="0">
                  <a:moveTo>
                    <a:pt x="144" y="0"/>
                  </a:moveTo>
                  <a:cubicBezTo>
                    <a:pt x="91" y="198"/>
                    <a:pt x="128" y="979"/>
                    <a:pt x="150" y="1353"/>
                  </a:cubicBezTo>
                  <a:cubicBezTo>
                    <a:pt x="166" y="1722"/>
                    <a:pt x="123" y="1872"/>
                    <a:pt x="59" y="2177"/>
                  </a:cubicBezTo>
                  <a:cubicBezTo>
                    <a:pt x="0" y="2492"/>
                    <a:pt x="123" y="3043"/>
                    <a:pt x="112" y="3487"/>
                  </a:cubicBezTo>
                  <a:lnTo>
                    <a:pt x="508" y="3487"/>
                  </a:lnTo>
                  <a:cubicBezTo>
                    <a:pt x="481" y="1728"/>
                    <a:pt x="775" y="2669"/>
                    <a:pt x="856" y="808"/>
                  </a:cubicBezTo>
                  <a:cubicBezTo>
                    <a:pt x="861" y="647"/>
                    <a:pt x="1102" y="749"/>
                    <a:pt x="1091" y="187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F99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1321170" y="4358005"/>
              <a:ext cx="30561" cy="21861"/>
            </a:xfrm>
            <a:custGeom>
              <a:avLst/>
              <a:gdLst/>
              <a:ahLst/>
              <a:cxnLst/>
              <a:rect l="l" t="t" r="r" b="b"/>
              <a:pathLst>
                <a:path w="980" h="701" extrusionOk="0">
                  <a:moveTo>
                    <a:pt x="113" y="1"/>
                  </a:moveTo>
                  <a:cubicBezTo>
                    <a:pt x="0" y="322"/>
                    <a:pt x="134" y="284"/>
                    <a:pt x="284" y="445"/>
                  </a:cubicBezTo>
                  <a:cubicBezTo>
                    <a:pt x="375" y="546"/>
                    <a:pt x="455" y="637"/>
                    <a:pt x="589" y="675"/>
                  </a:cubicBezTo>
                  <a:cubicBezTo>
                    <a:pt x="662" y="693"/>
                    <a:pt x="723" y="700"/>
                    <a:pt x="774" y="700"/>
                  </a:cubicBezTo>
                  <a:cubicBezTo>
                    <a:pt x="925" y="700"/>
                    <a:pt x="979" y="637"/>
                    <a:pt x="979" y="637"/>
                  </a:cubicBezTo>
                  <a:cubicBezTo>
                    <a:pt x="947" y="568"/>
                    <a:pt x="696" y="322"/>
                    <a:pt x="610" y="188"/>
                  </a:cubicBezTo>
                  <a:cubicBezTo>
                    <a:pt x="519" y="44"/>
                    <a:pt x="498" y="1"/>
                    <a:pt x="498" y="1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1322667" y="4356508"/>
              <a:ext cx="29220" cy="23701"/>
            </a:xfrm>
            <a:custGeom>
              <a:avLst/>
              <a:gdLst/>
              <a:ahLst/>
              <a:cxnLst/>
              <a:rect l="l" t="t" r="r" b="b"/>
              <a:pathLst>
                <a:path w="937" h="760" extrusionOk="0">
                  <a:moveTo>
                    <a:pt x="86" y="1"/>
                  </a:moveTo>
                  <a:cubicBezTo>
                    <a:pt x="86" y="1"/>
                    <a:pt x="86" y="1"/>
                    <a:pt x="75" y="6"/>
                  </a:cubicBezTo>
                  <a:cubicBezTo>
                    <a:pt x="65" y="11"/>
                    <a:pt x="49" y="28"/>
                    <a:pt x="43" y="54"/>
                  </a:cubicBezTo>
                  <a:cubicBezTo>
                    <a:pt x="33" y="81"/>
                    <a:pt x="11" y="183"/>
                    <a:pt x="1" y="252"/>
                  </a:cubicBezTo>
                  <a:cubicBezTo>
                    <a:pt x="1" y="252"/>
                    <a:pt x="1" y="252"/>
                    <a:pt x="1" y="257"/>
                  </a:cubicBezTo>
                  <a:cubicBezTo>
                    <a:pt x="17" y="306"/>
                    <a:pt x="161" y="434"/>
                    <a:pt x="225" y="498"/>
                  </a:cubicBezTo>
                  <a:cubicBezTo>
                    <a:pt x="284" y="568"/>
                    <a:pt x="380" y="707"/>
                    <a:pt x="594" y="744"/>
                  </a:cubicBezTo>
                  <a:cubicBezTo>
                    <a:pt x="652" y="754"/>
                    <a:pt x="703" y="759"/>
                    <a:pt x="747" y="759"/>
                  </a:cubicBezTo>
                  <a:cubicBezTo>
                    <a:pt x="860" y="759"/>
                    <a:pt x="925" y="728"/>
                    <a:pt x="936" y="685"/>
                  </a:cubicBezTo>
                  <a:lnTo>
                    <a:pt x="936" y="675"/>
                  </a:lnTo>
                  <a:cubicBezTo>
                    <a:pt x="931" y="648"/>
                    <a:pt x="915" y="632"/>
                    <a:pt x="899" y="616"/>
                  </a:cubicBezTo>
                  <a:cubicBezTo>
                    <a:pt x="872" y="584"/>
                    <a:pt x="589" y="215"/>
                    <a:pt x="546" y="151"/>
                  </a:cubicBezTo>
                  <a:cubicBezTo>
                    <a:pt x="536" y="136"/>
                    <a:pt x="523" y="130"/>
                    <a:pt x="507" y="130"/>
                  </a:cubicBezTo>
                  <a:cubicBezTo>
                    <a:pt x="450" y="130"/>
                    <a:pt x="366" y="214"/>
                    <a:pt x="332" y="231"/>
                  </a:cubicBezTo>
                  <a:cubicBezTo>
                    <a:pt x="316" y="238"/>
                    <a:pt x="299" y="241"/>
                    <a:pt x="282" y="241"/>
                  </a:cubicBezTo>
                  <a:cubicBezTo>
                    <a:pt x="166" y="241"/>
                    <a:pt x="35" y="99"/>
                    <a:pt x="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1334673" y="4362527"/>
              <a:ext cx="7360" cy="3867"/>
            </a:xfrm>
            <a:custGeom>
              <a:avLst/>
              <a:gdLst/>
              <a:ahLst/>
              <a:cxnLst/>
              <a:rect l="l" t="t" r="r" b="b"/>
              <a:pathLst>
                <a:path w="236" h="124" extrusionOk="0">
                  <a:moveTo>
                    <a:pt x="194" y="1"/>
                  </a:moveTo>
                  <a:cubicBezTo>
                    <a:pt x="154" y="1"/>
                    <a:pt x="93" y="43"/>
                    <a:pt x="59" y="70"/>
                  </a:cubicBezTo>
                  <a:cubicBezTo>
                    <a:pt x="38" y="86"/>
                    <a:pt x="22" y="97"/>
                    <a:pt x="11" y="102"/>
                  </a:cubicBezTo>
                  <a:cubicBezTo>
                    <a:pt x="6" y="107"/>
                    <a:pt x="1" y="113"/>
                    <a:pt x="6" y="118"/>
                  </a:cubicBezTo>
                  <a:cubicBezTo>
                    <a:pt x="6" y="123"/>
                    <a:pt x="11" y="123"/>
                    <a:pt x="17" y="123"/>
                  </a:cubicBezTo>
                  <a:cubicBezTo>
                    <a:pt x="62" y="108"/>
                    <a:pt x="136" y="26"/>
                    <a:pt x="189" y="26"/>
                  </a:cubicBezTo>
                  <a:cubicBezTo>
                    <a:pt x="192" y="26"/>
                    <a:pt x="195" y="26"/>
                    <a:pt x="198" y="27"/>
                  </a:cubicBezTo>
                  <a:cubicBezTo>
                    <a:pt x="204" y="27"/>
                    <a:pt x="209" y="32"/>
                    <a:pt x="214" y="38"/>
                  </a:cubicBezTo>
                  <a:cubicBezTo>
                    <a:pt x="220" y="43"/>
                    <a:pt x="225" y="48"/>
                    <a:pt x="225" y="48"/>
                  </a:cubicBezTo>
                  <a:cubicBezTo>
                    <a:pt x="225" y="48"/>
                    <a:pt x="236" y="43"/>
                    <a:pt x="231" y="27"/>
                  </a:cubicBezTo>
                  <a:cubicBezTo>
                    <a:pt x="224" y="8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1336856" y="4365458"/>
              <a:ext cx="7360" cy="3929"/>
            </a:xfrm>
            <a:custGeom>
              <a:avLst/>
              <a:gdLst/>
              <a:ahLst/>
              <a:cxnLst/>
              <a:rect l="l" t="t" r="r" b="b"/>
              <a:pathLst>
                <a:path w="236" h="126" extrusionOk="0">
                  <a:moveTo>
                    <a:pt x="195" y="0"/>
                  </a:moveTo>
                  <a:cubicBezTo>
                    <a:pt x="156" y="0"/>
                    <a:pt x="97" y="40"/>
                    <a:pt x="59" y="67"/>
                  </a:cubicBezTo>
                  <a:cubicBezTo>
                    <a:pt x="38" y="83"/>
                    <a:pt x="21" y="99"/>
                    <a:pt x="11" y="99"/>
                  </a:cubicBezTo>
                  <a:cubicBezTo>
                    <a:pt x="5" y="104"/>
                    <a:pt x="0" y="110"/>
                    <a:pt x="5" y="115"/>
                  </a:cubicBezTo>
                  <a:cubicBezTo>
                    <a:pt x="5" y="120"/>
                    <a:pt x="11" y="126"/>
                    <a:pt x="16" y="126"/>
                  </a:cubicBezTo>
                  <a:lnTo>
                    <a:pt x="16" y="120"/>
                  </a:lnTo>
                  <a:lnTo>
                    <a:pt x="21" y="120"/>
                  </a:lnTo>
                  <a:cubicBezTo>
                    <a:pt x="62" y="105"/>
                    <a:pt x="136" y="23"/>
                    <a:pt x="189" y="23"/>
                  </a:cubicBezTo>
                  <a:cubicBezTo>
                    <a:pt x="192" y="23"/>
                    <a:pt x="195" y="23"/>
                    <a:pt x="198" y="24"/>
                  </a:cubicBezTo>
                  <a:cubicBezTo>
                    <a:pt x="203" y="24"/>
                    <a:pt x="214" y="29"/>
                    <a:pt x="219" y="35"/>
                  </a:cubicBezTo>
                  <a:cubicBezTo>
                    <a:pt x="219" y="45"/>
                    <a:pt x="225" y="45"/>
                    <a:pt x="225" y="45"/>
                  </a:cubicBezTo>
                  <a:cubicBezTo>
                    <a:pt x="225" y="45"/>
                    <a:pt x="235" y="40"/>
                    <a:pt x="230" y="24"/>
                  </a:cubicBezTo>
                  <a:cubicBezTo>
                    <a:pt x="224" y="7"/>
                    <a:pt x="211" y="0"/>
                    <a:pt x="195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1339008" y="4368296"/>
              <a:ext cx="7360" cy="3929"/>
            </a:xfrm>
            <a:custGeom>
              <a:avLst/>
              <a:gdLst/>
              <a:ahLst/>
              <a:cxnLst/>
              <a:rect l="l" t="t" r="r" b="b"/>
              <a:pathLst>
                <a:path w="236" h="126" extrusionOk="0">
                  <a:moveTo>
                    <a:pt x="196" y="0"/>
                  </a:moveTo>
                  <a:cubicBezTo>
                    <a:pt x="157" y="0"/>
                    <a:pt x="98" y="42"/>
                    <a:pt x="59" y="72"/>
                  </a:cubicBezTo>
                  <a:cubicBezTo>
                    <a:pt x="38" y="83"/>
                    <a:pt x="22" y="99"/>
                    <a:pt x="11" y="104"/>
                  </a:cubicBezTo>
                  <a:cubicBezTo>
                    <a:pt x="6" y="104"/>
                    <a:pt x="1" y="109"/>
                    <a:pt x="6" y="120"/>
                  </a:cubicBezTo>
                  <a:cubicBezTo>
                    <a:pt x="6" y="120"/>
                    <a:pt x="11" y="125"/>
                    <a:pt x="17" y="125"/>
                  </a:cubicBezTo>
                  <a:cubicBezTo>
                    <a:pt x="17" y="125"/>
                    <a:pt x="17" y="120"/>
                    <a:pt x="22" y="120"/>
                  </a:cubicBezTo>
                  <a:cubicBezTo>
                    <a:pt x="62" y="105"/>
                    <a:pt x="141" y="23"/>
                    <a:pt x="190" y="23"/>
                  </a:cubicBezTo>
                  <a:cubicBezTo>
                    <a:pt x="193" y="23"/>
                    <a:pt x="196" y="23"/>
                    <a:pt x="198" y="24"/>
                  </a:cubicBezTo>
                  <a:cubicBezTo>
                    <a:pt x="209" y="29"/>
                    <a:pt x="215" y="29"/>
                    <a:pt x="220" y="40"/>
                  </a:cubicBezTo>
                  <a:cubicBezTo>
                    <a:pt x="220" y="45"/>
                    <a:pt x="225" y="51"/>
                    <a:pt x="225" y="51"/>
                  </a:cubicBezTo>
                  <a:cubicBezTo>
                    <a:pt x="225" y="51"/>
                    <a:pt x="236" y="40"/>
                    <a:pt x="231" y="24"/>
                  </a:cubicBezTo>
                  <a:cubicBezTo>
                    <a:pt x="224" y="7"/>
                    <a:pt x="212" y="0"/>
                    <a:pt x="196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1322324" y="4364367"/>
              <a:ext cx="30530" cy="17588"/>
            </a:xfrm>
            <a:custGeom>
              <a:avLst/>
              <a:gdLst/>
              <a:ahLst/>
              <a:cxnLst/>
              <a:rect l="l" t="t" r="r" b="b"/>
              <a:pathLst>
                <a:path w="979" h="564" extrusionOk="0">
                  <a:moveTo>
                    <a:pt x="12" y="0"/>
                  </a:moveTo>
                  <a:cubicBezTo>
                    <a:pt x="1" y="107"/>
                    <a:pt x="33" y="86"/>
                    <a:pt x="236" y="305"/>
                  </a:cubicBezTo>
                  <a:cubicBezTo>
                    <a:pt x="295" y="369"/>
                    <a:pt x="391" y="513"/>
                    <a:pt x="600" y="546"/>
                  </a:cubicBezTo>
                  <a:lnTo>
                    <a:pt x="605" y="551"/>
                  </a:lnTo>
                  <a:cubicBezTo>
                    <a:pt x="648" y="558"/>
                    <a:pt x="698" y="563"/>
                    <a:pt x="745" y="563"/>
                  </a:cubicBezTo>
                  <a:cubicBezTo>
                    <a:pt x="868" y="563"/>
                    <a:pt x="978" y="530"/>
                    <a:pt x="947" y="423"/>
                  </a:cubicBezTo>
                  <a:lnTo>
                    <a:pt x="947" y="423"/>
                  </a:lnTo>
                  <a:lnTo>
                    <a:pt x="947" y="433"/>
                  </a:lnTo>
                  <a:cubicBezTo>
                    <a:pt x="936" y="476"/>
                    <a:pt x="871" y="507"/>
                    <a:pt x="755" y="507"/>
                  </a:cubicBezTo>
                  <a:cubicBezTo>
                    <a:pt x="711" y="507"/>
                    <a:pt x="659" y="502"/>
                    <a:pt x="600" y="492"/>
                  </a:cubicBezTo>
                  <a:cubicBezTo>
                    <a:pt x="391" y="455"/>
                    <a:pt x="295" y="316"/>
                    <a:pt x="236" y="251"/>
                  </a:cubicBezTo>
                  <a:cubicBezTo>
                    <a:pt x="172" y="187"/>
                    <a:pt x="28" y="54"/>
                    <a:pt x="12" y="5"/>
                  </a:cubicBezTo>
                  <a:cubicBezTo>
                    <a:pt x="12" y="5"/>
                    <a:pt x="12" y="5"/>
                    <a:pt x="12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1321326" y="4249294"/>
              <a:ext cx="34054" cy="113389"/>
            </a:xfrm>
            <a:custGeom>
              <a:avLst/>
              <a:gdLst/>
              <a:ahLst/>
              <a:cxnLst/>
              <a:rect l="l" t="t" r="r" b="b"/>
              <a:pathLst>
                <a:path w="1092" h="3636" extrusionOk="0">
                  <a:moveTo>
                    <a:pt x="92" y="0"/>
                  </a:moveTo>
                  <a:lnTo>
                    <a:pt x="97" y="1"/>
                  </a:lnTo>
                  <a:lnTo>
                    <a:pt x="97" y="1"/>
                  </a:lnTo>
                  <a:cubicBezTo>
                    <a:pt x="97" y="1"/>
                    <a:pt x="97" y="0"/>
                    <a:pt x="97" y="0"/>
                  </a:cubicBezTo>
                  <a:close/>
                  <a:moveTo>
                    <a:pt x="97" y="1"/>
                  </a:moveTo>
                  <a:cubicBezTo>
                    <a:pt x="76" y="210"/>
                    <a:pt x="102" y="974"/>
                    <a:pt x="124" y="1348"/>
                  </a:cubicBezTo>
                  <a:cubicBezTo>
                    <a:pt x="150" y="1899"/>
                    <a:pt x="27" y="2027"/>
                    <a:pt x="22" y="2337"/>
                  </a:cubicBezTo>
                  <a:cubicBezTo>
                    <a:pt x="22" y="2337"/>
                    <a:pt x="1" y="3086"/>
                    <a:pt x="11" y="3476"/>
                  </a:cubicBezTo>
                  <a:cubicBezTo>
                    <a:pt x="9" y="3582"/>
                    <a:pt x="147" y="3635"/>
                    <a:pt x="285" y="3635"/>
                  </a:cubicBezTo>
                  <a:cubicBezTo>
                    <a:pt x="420" y="3635"/>
                    <a:pt x="554" y="3584"/>
                    <a:pt x="557" y="3482"/>
                  </a:cubicBezTo>
                  <a:cubicBezTo>
                    <a:pt x="557" y="3482"/>
                    <a:pt x="568" y="2722"/>
                    <a:pt x="600" y="2316"/>
                  </a:cubicBezTo>
                  <a:cubicBezTo>
                    <a:pt x="605" y="2236"/>
                    <a:pt x="626" y="2155"/>
                    <a:pt x="659" y="2080"/>
                  </a:cubicBezTo>
                  <a:cubicBezTo>
                    <a:pt x="749" y="1877"/>
                    <a:pt x="835" y="1064"/>
                    <a:pt x="840" y="877"/>
                  </a:cubicBezTo>
                  <a:cubicBezTo>
                    <a:pt x="846" y="834"/>
                    <a:pt x="862" y="808"/>
                    <a:pt x="883" y="786"/>
                  </a:cubicBezTo>
                  <a:cubicBezTo>
                    <a:pt x="1070" y="610"/>
                    <a:pt x="1081" y="583"/>
                    <a:pt x="1092" y="118"/>
                  </a:cubicBezTo>
                  <a:lnTo>
                    <a:pt x="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1315494" y="4176726"/>
              <a:ext cx="53576" cy="85166"/>
            </a:xfrm>
            <a:custGeom>
              <a:avLst/>
              <a:gdLst/>
              <a:ahLst/>
              <a:cxnLst/>
              <a:rect l="l" t="t" r="r" b="b"/>
              <a:pathLst>
                <a:path w="1718" h="2731" extrusionOk="0">
                  <a:moveTo>
                    <a:pt x="1311" y="1"/>
                  </a:moveTo>
                  <a:cubicBezTo>
                    <a:pt x="856" y="54"/>
                    <a:pt x="337" y="386"/>
                    <a:pt x="1" y="702"/>
                  </a:cubicBezTo>
                  <a:cubicBezTo>
                    <a:pt x="1" y="702"/>
                    <a:pt x="209" y="771"/>
                    <a:pt x="263" y="1033"/>
                  </a:cubicBezTo>
                  <a:cubicBezTo>
                    <a:pt x="316" y="1290"/>
                    <a:pt x="284" y="2333"/>
                    <a:pt x="284" y="2333"/>
                  </a:cubicBezTo>
                  <a:cubicBezTo>
                    <a:pt x="284" y="2434"/>
                    <a:pt x="348" y="2536"/>
                    <a:pt x="487" y="2616"/>
                  </a:cubicBezTo>
                  <a:cubicBezTo>
                    <a:pt x="623" y="2694"/>
                    <a:pt x="796" y="2730"/>
                    <a:pt x="968" y="2730"/>
                  </a:cubicBezTo>
                  <a:cubicBezTo>
                    <a:pt x="1322" y="2730"/>
                    <a:pt x="1669" y="2578"/>
                    <a:pt x="1669" y="2333"/>
                  </a:cubicBezTo>
                  <a:cubicBezTo>
                    <a:pt x="1658" y="2167"/>
                    <a:pt x="1637" y="1899"/>
                    <a:pt x="1616" y="1734"/>
                  </a:cubicBezTo>
                  <a:cubicBezTo>
                    <a:pt x="1578" y="1397"/>
                    <a:pt x="1696" y="1151"/>
                    <a:pt x="1696" y="1006"/>
                  </a:cubicBezTo>
                  <a:cubicBezTo>
                    <a:pt x="1696" y="862"/>
                    <a:pt x="1717" y="659"/>
                    <a:pt x="1626" y="418"/>
                  </a:cubicBezTo>
                  <a:cubicBezTo>
                    <a:pt x="1535" y="177"/>
                    <a:pt x="1311" y="1"/>
                    <a:pt x="1311" y="1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1315494" y="4176726"/>
              <a:ext cx="53576" cy="85166"/>
            </a:xfrm>
            <a:custGeom>
              <a:avLst/>
              <a:gdLst/>
              <a:ahLst/>
              <a:cxnLst/>
              <a:rect l="l" t="t" r="r" b="b"/>
              <a:pathLst>
                <a:path w="1718" h="2731" extrusionOk="0">
                  <a:moveTo>
                    <a:pt x="1311" y="1"/>
                  </a:moveTo>
                  <a:cubicBezTo>
                    <a:pt x="856" y="54"/>
                    <a:pt x="337" y="386"/>
                    <a:pt x="1" y="702"/>
                  </a:cubicBezTo>
                  <a:cubicBezTo>
                    <a:pt x="1" y="702"/>
                    <a:pt x="209" y="771"/>
                    <a:pt x="263" y="1033"/>
                  </a:cubicBezTo>
                  <a:cubicBezTo>
                    <a:pt x="316" y="1290"/>
                    <a:pt x="284" y="2333"/>
                    <a:pt x="284" y="2333"/>
                  </a:cubicBezTo>
                  <a:cubicBezTo>
                    <a:pt x="284" y="2434"/>
                    <a:pt x="348" y="2536"/>
                    <a:pt x="487" y="2616"/>
                  </a:cubicBezTo>
                  <a:cubicBezTo>
                    <a:pt x="623" y="2694"/>
                    <a:pt x="796" y="2730"/>
                    <a:pt x="968" y="2730"/>
                  </a:cubicBezTo>
                  <a:cubicBezTo>
                    <a:pt x="1322" y="2730"/>
                    <a:pt x="1669" y="2578"/>
                    <a:pt x="1669" y="2333"/>
                  </a:cubicBezTo>
                  <a:cubicBezTo>
                    <a:pt x="1658" y="2167"/>
                    <a:pt x="1637" y="1899"/>
                    <a:pt x="1616" y="1734"/>
                  </a:cubicBezTo>
                  <a:cubicBezTo>
                    <a:pt x="1578" y="1397"/>
                    <a:pt x="1696" y="1151"/>
                    <a:pt x="1696" y="1006"/>
                  </a:cubicBezTo>
                  <a:cubicBezTo>
                    <a:pt x="1696" y="862"/>
                    <a:pt x="1717" y="659"/>
                    <a:pt x="1626" y="418"/>
                  </a:cubicBezTo>
                  <a:cubicBezTo>
                    <a:pt x="1535" y="177"/>
                    <a:pt x="1311" y="1"/>
                    <a:pt x="1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1314995" y="4275271"/>
              <a:ext cx="9200" cy="3742"/>
            </a:xfrm>
            <a:custGeom>
              <a:avLst/>
              <a:gdLst/>
              <a:ahLst/>
              <a:cxnLst/>
              <a:rect l="l" t="t" r="r" b="b"/>
              <a:pathLst>
                <a:path w="295" h="120" extrusionOk="0">
                  <a:moveTo>
                    <a:pt x="151" y="1"/>
                  </a:moveTo>
                  <a:cubicBezTo>
                    <a:pt x="71" y="1"/>
                    <a:pt x="1" y="61"/>
                    <a:pt x="75" y="103"/>
                  </a:cubicBezTo>
                  <a:cubicBezTo>
                    <a:pt x="97" y="115"/>
                    <a:pt x="121" y="120"/>
                    <a:pt x="144" y="120"/>
                  </a:cubicBezTo>
                  <a:cubicBezTo>
                    <a:pt x="224" y="120"/>
                    <a:pt x="295" y="59"/>
                    <a:pt x="220" y="17"/>
                  </a:cubicBezTo>
                  <a:cubicBezTo>
                    <a:pt x="198" y="6"/>
                    <a:pt x="174" y="1"/>
                    <a:pt x="151" y="1"/>
                  </a:cubicBezTo>
                  <a:close/>
                </a:path>
              </a:pathLst>
            </a:custGeom>
            <a:solidFill>
              <a:srgbClr val="FBC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1314340" y="4197683"/>
              <a:ext cx="13534" cy="15686"/>
            </a:xfrm>
            <a:custGeom>
              <a:avLst/>
              <a:gdLst/>
              <a:ahLst/>
              <a:cxnLst/>
              <a:rect l="l" t="t" r="r" b="b"/>
              <a:pathLst>
                <a:path w="434" h="503" extrusionOk="0">
                  <a:moveTo>
                    <a:pt x="101" y="0"/>
                  </a:moveTo>
                  <a:cubicBezTo>
                    <a:pt x="42" y="0"/>
                    <a:pt x="0" y="37"/>
                    <a:pt x="0" y="126"/>
                  </a:cubicBezTo>
                  <a:cubicBezTo>
                    <a:pt x="0" y="324"/>
                    <a:pt x="205" y="503"/>
                    <a:pt x="333" y="503"/>
                  </a:cubicBezTo>
                  <a:cubicBezTo>
                    <a:pt x="391" y="503"/>
                    <a:pt x="433" y="466"/>
                    <a:pt x="433" y="377"/>
                  </a:cubicBezTo>
                  <a:cubicBezTo>
                    <a:pt x="433" y="179"/>
                    <a:pt x="229" y="0"/>
                    <a:pt x="101" y="0"/>
                  </a:cubicBezTo>
                  <a:close/>
                </a:path>
              </a:pathLst>
            </a:custGeom>
            <a:solidFill>
              <a:srgbClr val="FBC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9"/>
            <p:cNvSpPr/>
            <p:nvPr/>
          </p:nvSpPr>
          <p:spPr>
            <a:xfrm>
              <a:off x="1312500" y="4199585"/>
              <a:ext cx="15374" cy="77588"/>
            </a:xfrm>
            <a:custGeom>
              <a:avLst/>
              <a:gdLst/>
              <a:ahLst/>
              <a:cxnLst/>
              <a:rect l="l" t="t" r="r" b="b"/>
              <a:pathLst>
                <a:path w="493" h="2488" extrusionOk="0">
                  <a:moveTo>
                    <a:pt x="300" y="1"/>
                  </a:moveTo>
                  <a:lnTo>
                    <a:pt x="59" y="65"/>
                  </a:lnTo>
                  <a:cubicBezTo>
                    <a:pt x="32" y="1658"/>
                    <a:pt x="0" y="1530"/>
                    <a:pt x="123" y="2487"/>
                  </a:cubicBezTo>
                  <a:lnTo>
                    <a:pt x="332" y="2487"/>
                  </a:lnTo>
                  <a:cubicBezTo>
                    <a:pt x="353" y="1942"/>
                    <a:pt x="401" y="1642"/>
                    <a:pt x="369" y="1380"/>
                  </a:cubicBezTo>
                  <a:cubicBezTo>
                    <a:pt x="337" y="1124"/>
                    <a:pt x="401" y="626"/>
                    <a:pt x="450" y="503"/>
                  </a:cubicBezTo>
                  <a:cubicBezTo>
                    <a:pt x="487" y="396"/>
                    <a:pt x="492" y="337"/>
                    <a:pt x="492" y="337"/>
                  </a:cubicBezTo>
                  <a:lnTo>
                    <a:pt x="300" y="1"/>
                  </a:ln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9"/>
            <p:cNvSpPr/>
            <p:nvPr/>
          </p:nvSpPr>
          <p:spPr>
            <a:xfrm>
              <a:off x="1316492" y="4277142"/>
              <a:ext cx="18056" cy="22204"/>
            </a:xfrm>
            <a:custGeom>
              <a:avLst/>
              <a:gdLst/>
              <a:ahLst/>
              <a:cxnLst/>
              <a:rect l="l" t="t" r="r" b="b"/>
              <a:pathLst>
                <a:path w="579" h="712" extrusionOk="0">
                  <a:moveTo>
                    <a:pt x="1" y="0"/>
                  </a:moveTo>
                  <a:cubicBezTo>
                    <a:pt x="1" y="0"/>
                    <a:pt x="27" y="273"/>
                    <a:pt x="43" y="337"/>
                  </a:cubicBezTo>
                  <a:cubicBezTo>
                    <a:pt x="59" y="407"/>
                    <a:pt x="263" y="637"/>
                    <a:pt x="322" y="690"/>
                  </a:cubicBezTo>
                  <a:cubicBezTo>
                    <a:pt x="339" y="706"/>
                    <a:pt x="352" y="712"/>
                    <a:pt x="361" y="712"/>
                  </a:cubicBezTo>
                  <a:cubicBezTo>
                    <a:pt x="378" y="712"/>
                    <a:pt x="380" y="690"/>
                    <a:pt x="380" y="690"/>
                  </a:cubicBezTo>
                  <a:cubicBezTo>
                    <a:pt x="316" y="583"/>
                    <a:pt x="289" y="359"/>
                    <a:pt x="311" y="316"/>
                  </a:cubicBezTo>
                  <a:cubicBezTo>
                    <a:pt x="314" y="307"/>
                    <a:pt x="319" y="304"/>
                    <a:pt x="325" y="304"/>
                  </a:cubicBezTo>
                  <a:cubicBezTo>
                    <a:pt x="354" y="304"/>
                    <a:pt x="411" y="380"/>
                    <a:pt x="428" y="407"/>
                  </a:cubicBezTo>
                  <a:cubicBezTo>
                    <a:pt x="448" y="426"/>
                    <a:pt x="488" y="449"/>
                    <a:pt x="520" y="449"/>
                  </a:cubicBezTo>
                  <a:cubicBezTo>
                    <a:pt x="532" y="449"/>
                    <a:pt x="543" y="446"/>
                    <a:pt x="551" y="439"/>
                  </a:cubicBezTo>
                  <a:cubicBezTo>
                    <a:pt x="578" y="417"/>
                    <a:pt x="445" y="278"/>
                    <a:pt x="396" y="198"/>
                  </a:cubicBezTo>
                  <a:cubicBezTo>
                    <a:pt x="348" y="118"/>
                    <a:pt x="204" y="0"/>
                    <a:pt x="204" y="0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1333519" y="4176415"/>
              <a:ext cx="18711" cy="16933"/>
            </a:xfrm>
            <a:custGeom>
              <a:avLst/>
              <a:gdLst/>
              <a:ahLst/>
              <a:cxnLst/>
              <a:rect l="l" t="t" r="r" b="b"/>
              <a:pathLst>
                <a:path w="600" h="543" extrusionOk="0">
                  <a:moveTo>
                    <a:pt x="59" y="0"/>
                  </a:moveTo>
                  <a:cubicBezTo>
                    <a:pt x="59" y="198"/>
                    <a:pt x="0" y="284"/>
                    <a:pt x="0" y="284"/>
                  </a:cubicBezTo>
                  <a:cubicBezTo>
                    <a:pt x="0" y="284"/>
                    <a:pt x="63" y="542"/>
                    <a:pt x="375" y="542"/>
                  </a:cubicBezTo>
                  <a:cubicBezTo>
                    <a:pt x="405" y="542"/>
                    <a:pt x="436" y="540"/>
                    <a:pt x="471" y="535"/>
                  </a:cubicBezTo>
                  <a:cubicBezTo>
                    <a:pt x="471" y="535"/>
                    <a:pt x="503" y="524"/>
                    <a:pt x="535" y="482"/>
                  </a:cubicBezTo>
                  <a:cubicBezTo>
                    <a:pt x="535" y="476"/>
                    <a:pt x="562" y="428"/>
                    <a:pt x="567" y="423"/>
                  </a:cubicBezTo>
                  <a:lnTo>
                    <a:pt x="562" y="423"/>
                  </a:lnTo>
                  <a:cubicBezTo>
                    <a:pt x="599" y="326"/>
                    <a:pt x="567" y="203"/>
                    <a:pt x="524" y="113"/>
                  </a:cubicBezTo>
                  <a:cubicBezTo>
                    <a:pt x="524" y="102"/>
                    <a:pt x="519" y="97"/>
                    <a:pt x="514" y="86"/>
                  </a:cubicBezTo>
                  <a:cubicBezTo>
                    <a:pt x="514" y="75"/>
                    <a:pt x="508" y="64"/>
                    <a:pt x="497" y="54"/>
                  </a:cubicBezTo>
                  <a:cubicBezTo>
                    <a:pt x="433" y="70"/>
                    <a:pt x="369" y="97"/>
                    <a:pt x="305" y="118"/>
                  </a:cubicBezTo>
                  <a:cubicBezTo>
                    <a:pt x="187" y="6"/>
                    <a:pt x="241" y="32"/>
                    <a:pt x="59" y="0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1354382" y="4164408"/>
              <a:ext cx="1840" cy="7453"/>
            </a:xfrm>
            <a:custGeom>
              <a:avLst/>
              <a:gdLst/>
              <a:ahLst/>
              <a:cxnLst/>
              <a:rect l="l" t="t" r="r" b="b"/>
              <a:pathLst>
                <a:path w="59" h="239" extrusionOk="0">
                  <a:moveTo>
                    <a:pt x="5" y="0"/>
                  </a:moveTo>
                  <a:cubicBezTo>
                    <a:pt x="5" y="0"/>
                    <a:pt x="0" y="238"/>
                    <a:pt x="22" y="238"/>
                  </a:cubicBezTo>
                  <a:cubicBezTo>
                    <a:pt x="23" y="238"/>
                    <a:pt x="25" y="237"/>
                    <a:pt x="26" y="236"/>
                  </a:cubicBezTo>
                  <a:cubicBezTo>
                    <a:pt x="53" y="203"/>
                    <a:pt x="58" y="43"/>
                    <a:pt x="58" y="43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1336856" y="4180406"/>
              <a:ext cx="14875" cy="10042"/>
            </a:xfrm>
            <a:custGeom>
              <a:avLst/>
              <a:gdLst/>
              <a:ahLst/>
              <a:cxnLst/>
              <a:rect l="l" t="t" r="r" b="b"/>
              <a:pathLst>
                <a:path w="477" h="322" extrusionOk="0">
                  <a:moveTo>
                    <a:pt x="0" y="1"/>
                  </a:moveTo>
                  <a:cubicBezTo>
                    <a:pt x="0" y="1"/>
                    <a:pt x="54" y="150"/>
                    <a:pt x="144" y="220"/>
                  </a:cubicBezTo>
                  <a:cubicBezTo>
                    <a:pt x="230" y="280"/>
                    <a:pt x="345" y="322"/>
                    <a:pt x="398" y="322"/>
                  </a:cubicBezTo>
                  <a:cubicBezTo>
                    <a:pt x="401" y="322"/>
                    <a:pt x="404" y="322"/>
                    <a:pt x="407" y="321"/>
                  </a:cubicBezTo>
                  <a:cubicBezTo>
                    <a:pt x="417" y="321"/>
                    <a:pt x="439" y="311"/>
                    <a:pt x="460" y="295"/>
                  </a:cubicBezTo>
                  <a:cubicBezTo>
                    <a:pt x="471" y="268"/>
                    <a:pt x="476" y="220"/>
                    <a:pt x="471" y="161"/>
                  </a:cubicBezTo>
                  <a:cubicBezTo>
                    <a:pt x="455" y="15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199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1330494" y="4155334"/>
              <a:ext cx="26227" cy="33742"/>
            </a:xfrm>
            <a:custGeom>
              <a:avLst/>
              <a:gdLst/>
              <a:ahLst/>
              <a:cxnLst/>
              <a:rect l="l" t="t" r="r" b="b"/>
              <a:pathLst>
                <a:path w="841" h="1082" extrusionOk="0">
                  <a:moveTo>
                    <a:pt x="386" y="1"/>
                  </a:moveTo>
                  <a:cubicBezTo>
                    <a:pt x="298" y="1"/>
                    <a:pt x="49" y="36"/>
                    <a:pt x="1" y="430"/>
                  </a:cubicBezTo>
                  <a:cubicBezTo>
                    <a:pt x="151" y="639"/>
                    <a:pt x="92" y="676"/>
                    <a:pt x="161" y="724"/>
                  </a:cubicBezTo>
                  <a:cubicBezTo>
                    <a:pt x="161" y="724"/>
                    <a:pt x="258" y="949"/>
                    <a:pt x="359" y="992"/>
                  </a:cubicBezTo>
                  <a:cubicBezTo>
                    <a:pt x="441" y="1033"/>
                    <a:pt x="532" y="1082"/>
                    <a:pt x="576" y="1082"/>
                  </a:cubicBezTo>
                  <a:cubicBezTo>
                    <a:pt x="584" y="1082"/>
                    <a:pt x="590" y="1080"/>
                    <a:pt x="594" y="1077"/>
                  </a:cubicBezTo>
                  <a:cubicBezTo>
                    <a:pt x="776" y="949"/>
                    <a:pt x="760" y="666"/>
                    <a:pt x="803" y="548"/>
                  </a:cubicBezTo>
                  <a:cubicBezTo>
                    <a:pt x="803" y="548"/>
                    <a:pt x="840" y="18"/>
                    <a:pt x="418" y="2"/>
                  </a:cubicBezTo>
                  <a:cubicBezTo>
                    <a:pt x="418" y="2"/>
                    <a:pt x="406" y="1"/>
                    <a:pt x="386" y="1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1329340" y="4154585"/>
              <a:ext cx="26881" cy="27349"/>
            </a:xfrm>
            <a:custGeom>
              <a:avLst/>
              <a:gdLst/>
              <a:ahLst/>
              <a:cxnLst/>
              <a:rect l="l" t="t" r="r" b="b"/>
              <a:pathLst>
                <a:path w="862" h="877" extrusionOk="0">
                  <a:moveTo>
                    <a:pt x="442" y="1"/>
                  </a:moveTo>
                  <a:cubicBezTo>
                    <a:pt x="327" y="1"/>
                    <a:pt x="215" y="39"/>
                    <a:pt x="145" y="107"/>
                  </a:cubicBezTo>
                  <a:cubicBezTo>
                    <a:pt x="27" y="214"/>
                    <a:pt x="0" y="379"/>
                    <a:pt x="16" y="454"/>
                  </a:cubicBezTo>
                  <a:cubicBezTo>
                    <a:pt x="27" y="534"/>
                    <a:pt x="172" y="877"/>
                    <a:pt x="172" y="877"/>
                  </a:cubicBezTo>
                  <a:lnTo>
                    <a:pt x="220" y="636"/>
                  </a:lnTo>
                  <a:lnTo>
                    <a:pt x="279" y="668"/>
                  </a:lnTo>
                  <a:cubicBezTo>
                    <a:pt x="279" y="668"/>
                    <a:pt x="273" y="641"/>
                    <a:pt x="284" y="593"/>
                  </a:cubicBezTo>
                  <a:cubicBezTo>
                    <a:pt x="300" y="534"/>
                    <a:pt x="279" y="428"/>
                    <a:pt x="327" y="395"/>
                  </a:cubicBezTo>
                  <a:cubicBezTo>
                    <a:pt x="349" y="385"/>
                    <a:pt x="372" y="381"/>
                    <a:pt x="395" y="381"/>
                  </a:cubicBezTo>
                  <a:cubicBezTo>
                    <a:pt x="481" y="381"/>
                    <a:pt x="574" y="439"/>
                    <a:pt x="658" y="439"/>
                  </a:cubicBezTo>
                  <a:cubicBezTo>
                    <a:pt x="688" y="439"/>
                    <a:pt x="717" y="431"/>
                    <a:pt x="744" y="411"/>
                  </a:cubicBezTo>
                  <a:cubicBezTo>
                    <a:pt x="778" y="390"/>
                    <a:pt x="802" y="351"/>
                    <a:pt x="836" y="351"/>
                  </a:cubicBezTo>
                  <a:cubicBezTo>
                    <a:pt x="844" y="351"/>
                    <a:pt x="852" y="353"/>
                    <a:pt x="861" y="358"/>
                  </a:cubicBezTo>
                  <a:cubicBezTo>
                    <a:pt x="835" y="107"/>
                    <a:pt x="634" y="1"/>
                    <a:pt x="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1331336" y="4170708"/>
              <a:ext cx="6299" cy="7453"/>
            </a:xfrm>
            <a:custGeom>
              <a:avLst/>
              <a:gdLst/>
              <a:ahLst/>
              <a:cxnLst/>
              <a:rect l="l" t="t" r="r" b="b"/>
              <a:pathLst>
                <a:path w="202" h="239" extrusionOk="0">
                  <a:moveTo>
                    <a:pt x="101" y="1"/>
                  </a:moveTo>
                  <a:cubicBezTo>
                    <a:pt x="98" y="1"/>
                    <a:pt x="95" y="1"/>
                    <a:pt x="92" y="1"/>
                  </a:cubicBezTo>
                  <a:cubicBezTo>
                    <a:pt x="1" y="7"/>
                    <a:pt x="75" y="215"/>
                    <a:pt x="102" y="237"/>
                  </a:cubicBezTo>
                  <a:cubicBezTo>
                    <a:pt x="105" y="238"/>
                    <a:pt x="108" y="239"/>
                    <a:pt x="111" y="239"/>
                  </a:cubicBezTo>
                  <a:cubicBezTo>
                    <a:pt x="144" y="239"/>
                    <a:pt x="188" y="173"/>
                    <a:pt x="188" y="173"/>
                  </a:cubicBezTo>
                  <a:cubicBezTo>
                    <a:pt x="167" y="173"/>
                    <a:pt x="202" y="1"/>
                    <a:pt x="101" y="1"/>
                  </a:cubicBezTo>
                  <a:close/>
                </a:path>
              </a:pathLst>
            </a:custGeom>
            <a:solidFill>
              <a:srgbClr val="FAA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1314340" y="4197683"/>
              <a:ext cx="13534" cy="15686"/>
            </a:xfrm>
            <a:custGeom>
              <a:avLst/>
              <a:gdLst/>
              <a:ahLst/>
              <a:cxnLst/>
              <a:rect l="l" t="t" r="r" b="b"/>
              <a:pathLst>
                <a:path w="434" h="503" extrusionOk="0">
                  <a:moveTo>
                    <a:pt x="101" y="0"/>
                  </a:moveTo>
                  <a:cubicBezTo>
                    <a:pt x="42" y="0"/>
                    <a:pt x="0" y="37"/>
                    <a:pt x="0" y="126"/>
                  </a:cubicBezTo>
                  <a:cubicBezTo>
                    <a:pt x="0" y="324"/>
                    <a:pt x="205" y="503"/>
                    <a:pt x="333" y="503"/>
                  </a:cubicBezTo>
                  <a:cubicBezTo>
                    <a:pt x="391" y="503"/>
                    <a:pt x="433" y="466"/>
                    <a:pt x="433" y="377"/>
                  </a:cubicBezTo>
                  <a:cubicBezTo>
                    <a:pt x="433" y="179"/>
                    <a:pt x="229" y="0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1309101" y="4221758"/>
              <a:ext cx="19304" cy="7921"/>
            </a:xfrm>
            <a:custGeom>
              <a:avLst/>
              <a:gdLst/>
              <a:ahLst/>
              <a:cxnLst/>
              <a:rect l="l" t="t" r="r" b="b"/>
              <a:pathLst>
                <a:path w="619" h="254" extrusionOk="0">
                  <a:moveTo>
                    <a:pt x="314" y="0"/>
                  </a:moveTo>
                  <a:cubicBezTo>
                    <a:pt x="146" y="0"/>
                    <a:pt x="1" y="128"/>
                    <a:pt x="157" y="215"/>
                  </a:cubicBezTo>
                  <a:cubicBezTo>
                    <a:pt x="205" y="242"/>
                    <a:pt x="257" y="254"/>
                    <a:pt x="308" y="254"/>
                  </a:cubicBezTo>
                  <a:cubicBezTo>
                    <a:pt x="475" y="254"/>
                    <a:pt x="618" y="129"/>
                    <a:pt x="462" y="38"/>
                  </a:cubicBezTo>
                  <a:cubicBezTo>
                    <a:pt x="416" y="11"/>
                    <a:pt x="364" y="0"/>
                    <a:pt x="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9"/>
            <p:cNvSpPr/>
            <p:nvPr/>
          </p:nvSpPr>
          <p:spPr>
            <a:xfrm>
              <a:off x="1312001" y="4200240"/>
              <a:ext cx="15873" cy="25572"/>
            </a:xfrm>
            <a:custGeom>
              <a:avLst/>
              <a:gdLst/>
              <a:ahLst/>
              <a:cxnLst/>
              <a:rect l="l" t="t" r="r" b="b"/>
              <a:pathLst>
                <a:path w="509" h="820" extrusionOk="0">
                  <a:moveTo>
                    <a:pt x="81" y="1"/>
                  </a:moveTo>
                  <a:cubicBezTo>
                    <a:pt x="81" y="1"/>
                    <a:pt x="81" y="1"/>
                    <a:pt x="80" y="1"/>
                  </a:cubicBezTo>
                  <a:cubicBezTo>
                    <a:pt x="80" y="12"/>
                    <a:pt x="6" y="402"/>
                    <a:pt x="0" y="819"/>
                  </a:cubicBezTo>
                  <a:lnTo>
                    <a:pt x="433" y="819"/>
                  </a:lnTo>
                  <a:lnTo>
                    <a:pt x="508" y="316"/>
                  </a:lnTo>
                  <a:cubicBezTo>
                    <a:pt x="508" y="316"/>
                    <a:pt x="99" y="1"/>
                    <a:pt x="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Irrigation?  Meh….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472551" y="1482225"/>
            <a:ext cx="4227553" cy="25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Large porch -&gt; many plants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Garden too, yay!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Plants and garden stuff is expensive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Kids + life + work = forget to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" dirty="0"/>
              <a:t>orget to water </a:t>
            </a:r>
            <a:r>
              <a:rPr lang="en" dirty="0">
                <a:sym typeface="Wingdings" panose="05000000000000000000" pitchFamily="2" charset="2"/>
              </a:rPr>
              <a:t> dead plants and 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RE-planting and replacing dead flowers is expensive and time consuming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Watering grass/pastures is too easy to forget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0" indent="0"/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Picture 4" descr="A plant growing out of a crack&#10;&#10;Description automatically generated with low confidence">
            <a:extLst>
              <a:ext uri="{FF2B5EF4-FFF2-40B4-BE49-F238E27FC236}">
                <a16:creationId xmlns:a16="http://schemas.microsoft.com/office/drawing/2014/main" id="{8293E9E6-CD9D-7FFF-43AE-A4E1E6053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7" b="10555"/>
          <a:stretch/>
        </p:blipFill>
        <p:spPr>
          <a:xfrm>
            <a:off x="6580516" y="1974012"/>
            <a:ext cx="1597524" cy="15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4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Irrigation?  Meh….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472551" y="1482225"/>
            <a:ext cx="4227553" cy="25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Large-scale projects leave lots of grass renovation requirements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Regular watering at multiple locations is an extremely time-consuming problem for manual operation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0" indent="0"/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7" name="Picture 6" descr="A picture containing outdoor, soil, ground, tree&#10;&#10;Description automatically generated">
            <a:extLst>
              <a:ext uri="{FF2B5EF4-FFF2-40B4-BE49-F238E27FC236}">
                <a16:creationId xmlns:a16="http://schemas.microsoft.com/office/drawing/2014/main" id="{16D09E78-A36A-5F7B-69EA-0FFD391E0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671" y="1170608"/>
            <a:ext cx="2630228" cy="34958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49"/>
          <p:cNvSpPr txBox="1">
            <a:spLocks noGrp="1"/>
          </p:cNvSpPr>
          <p:nvPr>
            <p:ph type="title"/>
          </p:nvPr>
        </p:nvSpPr>
        <p:spPr>
          <a:xfrm>
            <a:off x="3152205" y="2445942"/>
            <a:ext cx="5278500" cy="13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Water… Everywhere</a:t>
            </a:r>
            <a:endParaRPr dirty="0"/>
          </a:p>
        </p:txBody>
      </p:sp>
      <p:sp>
        <p:nvSpPr>
          <p:cNvPr id="1952" name="Google Shape;1952;p49"/>
          <p:cNvSpPr txBox="1">
            <a:spLocks noGrp="1"/>
          </p:cNvSpPr>
          <p:nvPr>
            <p:ph type="title" idx="2"/>
          </p:nvPr>
        </p:nvSpPr>
        <p:spPr>
          <a:xfrm>
            <a:off x="6849015" y="567518"/>
            <a:ext cx="1497600" cy="14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53" name="Google Shape;1953;p49"/>
          <p:cNvSpPr txBox="1">
            <a:spLocks noGrp="1"/>
          </p:cNvSpPr>
          <p:nvPr>
            <p:ph type="subTitle" idx="1"/>
          </p:nvPr>
        </p:nvSpPr>
        <p:spPr>
          <a:xfrm>
            <a:off x="3152205" y="4054583"/>
            <a:ext cx="52785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H20 Distribution Engineering</a:t>
            </a:r>
            <a:endParaRPr dirty="0"/>
          </a:p>
        </p:txBody>
      </p:sp>
      <p:sp>
        <p:nvSpPr>
          <p:cNvPr id="2321" name="Google Shape;2321;p49"/>
          <p:cNvSpPr/>
          <p:nvPr/>
        </p:nvSpPr>
        <p:spPr>
          <a:xfrm>
            <a:off x="880544" y="-77053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2" name="Google Shape;2322;p49"/>
          <p:cNvSpPr/>
          <p:nvPr/>
        </p:nvSpPr>
        <p:spPr>
          <a:xfrm>
            <a:off x="4869369" y="460559"/>
            <a:ext cx="1256630" cy="751023"/>
          </a:xfrm>
          <a:custGeom>
            <a:avLst/>
            <a:gdLst/>
            <a:ahLst/>
            <a:cxnLst/>
            <a:rect l="l" t="t" r="r" b="b"/>
            <a:pathLst>
              <a:path w="20333" h="12151" extrusionOk="0">
                <a:moveTo>
                  <a:pt x="1" y="1"/>
                </a:moveTo>
                <a:lnTo>
                  <a:pt x="1" y="2402"/>
                </a:lnTo>
                <a:cubicBezTo>
                  <a:pt x="1" y="2402"/>
                  <a:pt x="70" y="2541"/>
                  <a:pt x="102" y="2611"/>
                </a:cubicBezTo>
                <a:cubicBezTo>
                  <a:pt x="284" y="2359"/>
                  <a:pt x="471" y="2103"/>
                  <a:pt x="658" y="1846"/>
                </a:cubicBezTo>
                <a:cubicBezTo>
                  <a:pt x="760" y="2386"/>
                  <a:pt x="899" y="2830"/>
                  <a:pt x="1001" y="3365"/>
                </a:cubicBezTo>
                <a:cubicBezTo>
                  <a:pt x="1204" y="3258"/>
                  <a:pt x="1354" y="3060"/>
                  <a:pt x="1412" y="2835"/>
                </a:cubicBezTo>
                <a:cubicBezTo>
                  <a:pt x="1878" y="2974"/>
                  <a:pt x="2338" y="3306"/>
                  <a:pt x="2461" y="3739"/>
                </a:cubicBezTo>
                <a:cubicBezTo>
                  <a:pt x="2471" y="3477"/>
                  <a:pt x="2541" y="3226"/>
                  <a:pt x="2664" y="3001"/>
                </a:cubicBezTo>
                <a:cubicBezTo>
                  <a:pt x="2733" y="3311"/>
                  <a:pt x="2797" y="3707"/>
                  <a:pt x="3076" y="3857"/>
                </a:cubicBezTo>
                <a:cubicBezTo>
                  <a:pt x="3391" y="4017"/>
                  <a:pt x="3696" y="4210"/>
                  <a:pt x="3926" y="4477"/>
                </a:cubicBezTo>
                <a:cubicBezTo>
                  <a:pt x="4273" y="4889"/>
                  <a:pt x="4503" y="5370"/>
                  <a:pt x="4626" y="5894"/>
                </a:cubicBezTo>
                <a:cubicBezTo>
                  <a:pt x="5391" y="5937"/>
                  <a:pt x="6188" y="6060"/>
                  <a:pt x="6953" y="6103"/>
                </a:cubicBezTo>
                <a:cubicBezTo>
                  <a:pt x="7065" y="6263"/>
                  <a:pt x="7081" y="6482"/>
                  <a:pt x="6963" y="6632"/>
                </a:cubicBezTo>
                <a:cubicBezTo>
                  <a:pt x="7115" y="6576"/>
                  <a:pt x="7276" y="6549"/>
                  <a:pt x="7437" y="6549"/>
                </a:cubicBezTo>
                <a:cubicBezTo>
                  <a:pt x="7829" y="6549"/>
                  <a:pt x="8224" y="6708"/>
                  <a:pt x="8493" y="6996"/>
                </a:cubicBezTo>
                <a:cubicBezTo>
                  <a:pt x="8675" y="7183"/>
                  <a:pt x="8824" y="7434"/>
                  <a:pt x="9076" y="7493"/>
                </a:cubicBezTo>
                <a:cubicBezTo>
                  <a:pt x="8937" y="7514"/>
                  <a:pt x="8830" y="7691"/>
                  <a:pt x="8691" y="7712"/>
                </a:cubicBezTo>
                <a:cubicBezTo>
                  <a:pt x="9199" y="7803"/>
                  <a:pt x="9712" y="7894"/>
                  <a:pt x="10220" y="7980"/>
                </a:cubicBezTo>
                <a:cubicBezTo>
                  <a:pt x="10017" y="8081"/>
                  <a:pt x="9926" y="8194"/>
                  <a:pt x="9755" y="8349"/>
                </a:cubicBezTo>
                <a:cubicBezTo>
                  <a:pt x="9770" y="8348"/>
                  <a:pt x="9784" y="8348"/>
                  <a:pt x="9799" y="8348"/>
                </a:cubicBezTo>
                <a:cubicBezTo>
                  <a:pt x="10292" y="8348"/>
                  <a:pt x="10778" y="8608"/>
                  <a:pt x="11001" y="9055"/>
                </a:cubicBezTo>
                <a:cubicBezTo>
                  <a:pt x="11279" y="8889"/>
                  <a:pt x="11413" y="8509"/>
                  <a:pt x="11290" y="8204"/>
                </a:cubicBezTo>
                <a:lnTo>
                  <a:pt x="11290" y="8204"/>
                </a:lnTo>
                <a:cubicBezTo>
                  <a:pt x="11696" y="8632"/>
                  <a:pt x="12252" y="9060"/>
                  <a:pt x="12653" y="9488"/>
                </a:cubicBezTo>
                <a:cubicBezTo>
                  <a:pt x="12616" y="9258"/>
                  <a:pt x="12584" y="9023"/>
                  <a:pt x="12546" y="8787"/>
                </a:cubicBezTo>
                <a:lnTo>
                  <a:pt x="12546" y="8787"/>
                </a:lnTo>
                <a:cubicBezTo>
                  <a:pt x="13049" y="9322"/>
                  <a:pt x="13461" y="9937"/>
                  <a:pt x="13509" y="10664"/>
                </a:cubicBezTo>
                <a:cubicBezTo>
                  <a:pt x="13472" y="10092"/>
                  <a:pt x="13675" y="9515"/>
                  <a:pt x="14054" y="9081"/>
                </a:cubicBezTo>
                <a:cubicBezTo>
                  <a:pt x="14103" y="9440"/>
                  <a:pt x="14167" y="9867"/>
                  <a:pt x="14215" y="10226"/>
                </a:cubicBezTo>
                <a:cubicBezTo>
                  <a:pt x="14637" y="10408"/>
                  <a:pt x="15151" y="10744"/>
                  <a:pt x="15429" y="11113"/>
                </a:cubicBezTo>
                <a:cubicBezTo>
                  <a:pt x="15452" y="11111"/>
                  <a:pt x="15476" y="11110"/>
                  <a:pt x="15499" y="11110"/>
                </a:cubicBezTo>
                <a:cubicBezTo>
                  <a:pt x="15706" y="11110"/>
                  <a:pt x="15911" y="11194"/>
                  <a:pt x="16060" y="11338"/>
                </a:cubicBezTo>
                <a:cubicBezTo>
                  <a:pt x="16231" y="11498"/>
                  <a:pt x="16434" y="11654"/>
                  <a:pt x="16423" y="11889"/>
                </a:cubicBezTo>
                <a:cubicBezTo>
                  <a:pt x="16734" y="11916"/>
                  <a:pt x="16964" y="11916"/>
                  <a:pt x="17279" y="11942"/>
                </a:cubicBezTo>
                <a:cubicBezTo>
                  <a:pt x="17306" y="12012"/>
                  <a:pt x="17338" y="12081"/>
                  <a:pt x="17370" y="12151"/>
                </a:cubicBezTo>
                <a:lnTo>
                  <a:pt x="20247" y="12151"/>
                </a:lnTo>
                <a:cubicBezTo>
                  <a:pt x="20274" y="11985"/>
                  <a:pt x="20306" y="11814"/>
                  <a:pt x="20333" y="11648"/>
                </a:cubicBezTo>
                <a:lnTo>
                  <a:pt x="20333" y="11648"/>
                </a:lnTo>
                <a:cubicBezTo>
                  <a:pt x="20151" y="11718"/>
                  <a:pt x="19969" y="11793"/>
                  <a:pt x="19787" y="11867"/>
                </a:cubicBezTo>
                <a:cubicBezTo>
                  <a:pt x="19953" y="11600"/>
                  <a:pt x="19899" y="11247"/>
                  <a:pt x="20071" y="10980"/>
                </a:cubicBezTo>
                <a:lnTo>
                  <a:pt x="20071" y="10980"/>
                </a:lnTo>
                <a:cubicBezTo>
                  <a:pt x="19424" y="11258"/>
                  <a:pt x="18835" y="11659"/>
                  <a:pt x="18338" y="12146"/>
                </a:cubicBezTo>
                <a:cubicBezTo>
                  <a:pt x="18445" y="12017"/>
                  <a:pt x="18386" y="11787"/>
                  <a:pt x="18231" y="11728"/>
                </a:cubicBezTo>
                <a:cubicBezTo>
                  <a:pt x="18206" y="11718"/>
                  <a:pt x="18180" y="11714"/>
                  <a:pt x="18154" y="11714"/>
                </a:cubicBezTo>
                <a:cubicBezTo>
                  <a:pt x="18056" y="11714"/>
                  <a:pt x="17958" y="11779"/>
                  <a:pt x="17915" y="11867"/>
                </a:cubicBezTo>
                <a:cubicBezTo>
                  <a:pt x="17958" y="11579"/>
                  <a:pt x="17974" y="11204"/>
                  <a:pt x="18028" y="10948"/>
                </a:cubicBezTo>
                <a:lnTo>
                  <a:pt x="18028" y="10948"/>
                </a:lnTo>
                <a:cubicBezTo>
                  <a:pt x="17776" y="11146"/>
                  <a:pt x="17504" y="11258"/>
                  <a:pt x="17252" y="11461"/>
                </a:cubicBezTo>
                <a:cubicBezTo>
                  <a:pt x="17461" y="10969"/>
                  <a:pt x="17375" y="10370"/>
                  <a:pt x="17038" y="9964"/>
                </a:cubicBezTo>
                <a:cubicBezTo>
                  <a:pt x="16980" y="10370"/>
                  <a:pt x="16696" y="10579"/>
                  <a:pt x="16316" y="10723"/>
                </a:cubicBezTo>
                <a:cubicBezTo>
                  <a:pt x="16135" y="10408"/>
                  <a:pt x="16140" y="9990"/>
                  <a:pt x="16327" y="9670"/>
                </a:cubicBezTo>
                <a:lnTo>
                  <a:pt x="16327" y="9670"/>
                </a:lnTo>
                <a:cubicBezTo>
                  <a:pt x="15958" y="9835"/>
                  <a:pt x="15546" y="10023"/>
                  <a:pt x="15177" y="10188"/>
                </a:cubicBezTo>
                <a:cubicBezTo>
                  <a:pt x="15172" y="9782"/>
                  <a:pt x="15333" y="9285"/>
                  <a:pt x="15621" y="9001"/>
                </a:cubicBezTo>
                <a:cubicBezTo>
                  <a:pt x="15600" y="9000"/>
                  <a:pt x="15578" y="9000"/>
                  <a:pt x="15556" y="9000"/>
                </a:cubicBezTo>
                <a:cubicBezTo>
                  <a:pt x="15147" y="9000"/>
                  <a:pt x="14668" y="9145"/>
                  <a:pt x="14552" y="9531"/>
                </a:cubicBezTo>
                <a:cubicBezTo>
                  <a:pt x="14552" y="9252"/>
                  <a:pt x="14546" y="8974"/>
                  <a:pt x="14541" y="8696"/>
                </a:cubicBezTo>
                <a:cubicBezTo>
                  <a:pt x="14391" y="8793"/>
                  <a:pt x="14247" y="8883"/>
                  <a:pt x="14097" y="8974"/>
                </a:cubicBezTo>
                <a:cubicBezTo>
                  <a:pt x="14033" y="8632"/>
                  <a:pt x="13889" y="8076"/>
                  <a:pt x="13819" y="7734"/>
                </a:cubicBezTo>
                <a:cubicBezTo>
                  <a:pt x="13525" y="8049"/>
                  <a:pt x="13231" y="8365"/>
                  <a:pt x="12937" y="8680"/>
                </a:cubicBezTo>
                <a:cubicBezTo>
                  <a:pt x="12926" y="8477"/>
                  <a:pt x="12921" y="8274"/>
                  <a:pt x="12915" y="8071"/>
                </a:cubicBezTo>
                <a:cubicBezTo>
                  <a:pt x="12883" y="8082"/>
                  <a:pt x="12846" y="8087"/>
                  <a:pt x="12806" y="8087"/>
                </a:cubicBezTo>
                <a:cubicBezTo>
                  <a:pt x="12673" y="8087"/>
                  <a:pt x="12508" y="8036"/>
                  <a:pt x="12372" y="8036"/>
                </a:cubicBezTo>
                <a:cubicBezTo>
                  <a:pt x="12329" y="8036"/>
                  <a:pt x="12288" y="8041"/>
                  <a:pt x="12252" y="8055"/>
                </a:cubicBezTo>
                <a:cubicBezTo>
                  <a:pt x="12600" y="7707"/>
                  <a:pt x="12937" y="7071"/>
                  <a:pt x="12953" y="6579"/>
                </a:cubicBezTo>
                <a:lnTo>
                  <a:pt x="12953" y="6579"/>
                </a:lnTo>
                <a:cubicBezTo>
                  <a:pt x="12605" y="6632"/>
                  <a:pt x="12300" y="6857"/>
                  <a:pt x="12081" y="7135"/>
                </a:cubicBezTo>
                <a:cubicBezTo>
                  <a:pt x="11862" y="7408"/>
                  <a:pt x="11637" y="7445"/>
                  <a:pt x="11487" y="7766"/>
                </a:cubicBezTo>
                <a:lnTo>
                  <a:pt x="11557" y="7017"/>
                </a:lnTo>
                <a:lnTo>
                  <a:pt x="11557" y="7017"/>
                </a:lnTo>
                <a:cubicBezTo>
                  <a:pt x="11284" y="7113"/>
                  <a:pt x="11012" y="7210"/>
                  <a:pt x="10739" y="7306"/>
                </a:cubicBezTo>
                <a:cubicBezTo>
                  <a:pt x="10766" y="6980"/>
                  <a:pt x="11038" y="6616"/>
                  <a:pt x="11306" y="6429"/>
                </a:cubicBezTo>
                <a:cubicBezTo>
                  <a:pt x="11221" y="6421"/>
                  <a:pt x="11134" y="6417"/>
                  <a:pt x="11048" y="6417"/>
                </a:cubicBezTo>
                <a:cubicBezTo>
                  <a:pt x="10409" y="6417"/>
                  <a:pt x="9762" y="6633"/>
                  <a:pt x="9418" y="7156"/>
                </a:cubicBezTo>
                <a:cubicBezTo>
                  <a:pt x="9707" y="6680"/>
                  <a:pt x="9824" y="6108"/>
                  <a:pt x="9749" y="5557"/>
                </a:cubicBezTo>
                <a:lnTo>
                  <a:pt x="9749" y="5557"/>
                </a:lnTo>
                <a:cubicBezTo>
                  <a:pt x="9445" y="5894"/>
                  <a:pt x="9102" y="6017"/>
                  <a:pt x="8717" y="6258"/>
                </a:cubicBezTo>
                <a:cubicBezTo>
                  <a:pt x="8776" y="6017"/>
                  <a:pt x="8840" y="5595"/>
                  <a:pt x="8899" y="5322"/>
                </a:cubicBezTo>
                <a:lnTo>
                  <a:pt x="8899" y="5322"/>
                </a:lnTo>
                <a:cubicBezTo>
                  <a:pt x="8846" y="5450"/>
                  <a:pt x="8707" y="5536"/>
                  <a:pt x="8562" y="5557"/>
                </a:cubicBezTo>
                <a:cubicBezTo>
                  <a:pt x="8531" y="5561"/>
                  <a:pt x="8500" y="5563"/>
                  <a:pt x="8468" y="5563"/>
                </a:cubicBezTo>
                <a:cubicBezTo>
                  <a:pt x="8334" y="5563"/>
                  <a:pt x="8199" y="5531"/>
                  <a:pt x="8065" y="5509"/>
                </a:cubicBezTo>
                <a:cubicBezTo>
                  <a:pt x="7938" y="5484"/>
                  <a:pt x="7779" y="5382"/>
                  <a:pt x="7646" y="5382"/>
                </a:cubicBezTo>
                <a:cubicBezTo>
                  <a:pt x="7610" y="5382"/>
                  <a:pt x="7577" y="5389"/>
                  <a:pt x="7546" y="5407"/>
                </a:cubicBezTo>
                <a:cubicBezTo>
                  <a:pt x="7739" y="5151"/>
                  <a:pt x="7926" y="4899"/>
                  <a:pt x="8118" y="4643"/>
                </a:cubicBezTo>
                <a:cubicBezTo>
                  <a:pt x="8064" y="4637"/>
                  <a:pt x="8008" y="4634"/>
                  <a:pt x="7953" y="4634"/>
                </a:cubicBezTo>
                <a:cubicBezTo>
                  <a:pt x="7447" y="4634"/>
                  <a:pt x="6938" y="4876"/>
                  <a:pt x="6755" y="5343"/>
                </a:cubicBezTo>
                <a:cubicBezTo>
                  <a:pt x="6744" y="4996"/>
                  <a:pt x="6733" y="4653"/>
                  <a:pt x="6717" y="4311"/>
                </a:cubicBezTo>
                <a:cubicBezTo>
                  <a:pt x="6717" y="4718"/>
                  <a:pt x="6466" y="5012"/>
                  <a:pt x="6086" y="5178"/>
                </a:cubicBezTo>
                <a:cubicBezTo>
                  <a:pt x="6241" y="4557"/>
                  <a:pt x="6396" y="3937"/>
                  <a:pt x="6552" y="3317"/>
                </a:cubicBezTo>
                <a:lnTo>
                  <a:pt x="6552" y="3317"/>
                </a:lnTo>
                <a:cubicBezTo>
                  <a:pt x="6161" y="3354"/>
                  <a:pt x="5921" y="3750"/>
                  <a:pt x="5739" y="4097"/>
                </a:cubicBezTo>
                <a:cubicBezTo>
                  <a:pt x="5594" y="4375"/>
                  <a:pt x="5445" y="4659"/>
                  <a:pt x="5300" y="4937"/>
                </a:cubicBezTo>
                <a:cubicBezTo>
                  <a:pt x="5359" y="4616"/>
                  <a:pt x="5316" y="4284"/>
                  <a:pt x="5188" y="3985"/>
                </a:cubicBezTo>
                <a:cubicBezTo>
                  <a:pt x="5124" y="4317"/>
                  <a:pt x="4926" y="4402"/>
                  <a:pt x="4653" y="4600"/>
                </a:cubicBezTo>
                <a:cubicBezTo>
                  <a:pt x="4594" y="4167"/>
                  <a:pt x="4696" y="3712"/>
                  <a:pt x="4937" y="3343"/>
                </a:cubicBezTo>
                <a:cubicBezTo>
                  <a:pt x="4684" y="3280"/>
                  <a:pt x="4443" y="3211"/>
                  <a:pt x="4217" y="3211"/>
                </a:cubicBezTo>
                <a:cubicBezTo>
                  <a:pt x="4023" y="3211"/>
                  <a:pt x="3840" y="3262"/>
                  <a:pt x="3669" y="3413"/>
                </a:cubicBezTo>
                <a:cubicBezTo>
                  <a:pt x="3755" y="3103"/>
                  <a:pt x="3840" y="2792"/>
                  <a:pt x="3920" y="2482"/>
                </a:cubicBezTo>
                <a:lnTo>
                  <a:pt x="3920" y="2482"/>
                </a:lnTo>
                <a:cubicBezTo>
                  <a:pt x="3568" y="2546"/>
                  <a:pt x="3231" y="2734"/>
                  <a:pt x="2995" y="3012"/>
                </a:cubicBezTo>
                <a:cubicBezTo>
                  <a:pt x="2942" y="2808"/>
                  <a:pt x="2888" y="2605"/>
                  <a:pt x="2830" y="2397"/>
                </a:cubicBezTo>
                <a:cubicBezTo>
                  <a:pt x="2568" y="2546"/>
                  <a:pt x="2204" y="2498"/>
                  <a:pt x="1936" y="2648"/>
                </a:cubicBezTo>
                <a:cubicBezTo>
                  <a:pt x="1840" y="2482"/>
                  <a:pt x="1835" y="2263"/>
                  <a:pt x="1920" y="2092"/>
                </a:cubicBezTo>
                <a:cubicBezTo>
                  <a:pt x="2006" y="1915"/>
                  <a:pt x="2182" y="1792"/>
                  <a:pt x="2375" y="1766"/>
                </a:cubicBezTo>
                <a:cubicBezTo>
                  <a:pt x="2202" y="1736"/>
                  <a:pt x="2027" y="1716"/>
                  <a:pt x="1857" y="1716"/>
                </a:cubicBezTo>
                <a:cubicBezTo>
                  <a:pt x="1531" y="1716"/>
                  <a:pt x="1221" y="1789"/>
                  <a:pt x="969" y="2006"/>
                </a:cubicBezTo>
                <a:cubicBezTo>
                  <a:pt x="1086" y="1520"/>
                  <a:pt x="1209" y="1033"/>
                  <a:pt x="1332" y="546"/>
                </a:cubicBezTo>
                <a:lnTo>
                  <a:pt x="1332" y="546"/>
                </a:lnTo>
                <a:cubicBezTo>
                  <a:pt x="1129" y="643"/>
                  <a:pt x="920" y="744"/>
                  <a:pt x="717" y="841"/>
                </a:cubicBezTo>
                <a:cubicBezTo>
                  <a:pt x="701" y="568"/>
                  <a:pt x="1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4" name="Google Shape;2364;p49"/>
          <p:cNvGrpSpPr/>
          <p:nvPr/>
        </p:nvGrpSpPr>
        <p:grpSpPr>
          <a:xfrm>
            <a:off x="1439024" y="-986232"/>
            <a:ext cx="3083015" cy="2197801"/>
            <a:chOff x="3098443" y="1735156"/>
            <a:chExt cx="3083015" cy="2197801"/>
          </a:xfrm>
        </p:grpSpPr>
        <p:grpSp>
          <p:nvGrpSpPr>
            <p:cNvPr id="2365" name="Google Shape;2365;p49"/>
            <p:cNvGrpSpPr/>
            <p:nvPr/>
          </p:nvGrpSpPr>
          <p:grpSpPr>
            <a:xfrm>
              <a:off x="4339324" y="2379882"/>
              <a:ext cx="639965" cy="859851"/>
              <a:chOff x="8922799" y="907465"/>
              <a:chExt cx="740015" cy="994277"/>
            </a:xfrm>
          </p:grpSpPr>
          <p:sp>
            <p:nvSpPr>
              <p:cNvPr id="2366" name="Google Shape;2366;p49"/>
              <p:cNvSpPr/>
              <p:nvPr/>
            </p:nvSpPr>
            <p:spPr>
              <a:xfrm>
                <a:off x="8926784" y="1045791"/>
                <a:ext cx="343253" cy="846464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4461" extrusionOk="0">
                    <a:moveTo>
                      <a:pt x="1691" y="0"/>
                    </a:moveTo>
                    <a:lnTo>
                      <a:pt x="1" y="4391"/>
                    </a:lnTo>
                    <a:lnTo>
                      <a:pt x="119" y="4460"/>
                    </a:lnTo>
                    <a:lnTo>
                      <a:pt x="1808" y="65"/>
                    </a:lnTo>
                    <a:lnTo>
                      <a:pt x="16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49"/>
              <p:cNvSpPr/>
              <p:nvPr/>
            </p:nvSpPr>
            <p:spPr>
              <a:xfrm>
                <a:off x="8961318" y="933460"/>
                <a:ext cx="700358" cy="962779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5074" extrusionOk="0">
                    <a:moveTo>
                      <a:pt x="1918" y="549"/>
                    </a:moveTo>
                    <a:cubicBezTo>
                      <a:pt x="1939" y="549"/>
                      <a:pt x="1953" y="560"/>
                      <a:pt x="1953" y="560"/>
                    </a:cubicBezTo>
                    <a:lnTo>
                      <a:pt x="3530" y="2849"/>
                    </a:lnTo>
                    <a:cubicBezTo>
                      <a:pt x="3541" y="2865"/>
                      <a:pt x="3541" y="2876"/>
                      <a:pt x="3541" y="2892"/>
                    </a:cubicBezTo>
                    <a:cubicBezTo>
                      <a:pt x="3536" y="2935"/>
                      <a:pt x="3509" y="2978"/>
                      <a:pt x="3471" y="3004"/>
                    </a:cubicBezTo>
                    <a:lnTo>
                      <a:pt x="215" y="4881"/>
                    </a:lnTo>
                    <a:cubicBezTo>
                      <a:pt x="203" y="4889"/>
                      <a:pt x="193" y="4892"/>
                      <a:pt x="184" y="4892"/>
                    </a:cubicBezTo>
                    <a:cubicBezTo>
                      <a:pt x="154" y="4892"/>
                      <a:pt x="139" y="4856"/>
                      <a:pt x="156" y="4806"/>
                    </a:cubicBezTo>
                    <a:cubicBezTo>
                      <a:pt x="156" y="4806"/>
                      <a:pt x="156" y="4801"/>
                      <a:pt x="156" y="4801"/>
                    </a:cubicBezTo>
                    <a:lnTo>
                      <a:pt x="204" y="4673"/>
                    </a:lnTo>
                    <a:lnTo>
                      <a:pt x="215" y="4657"/>
                    </a:lnTo>
                    <a:lnTo>
                      <a:pt x="1733" y="689"/>
                    </a:lnTo>
                    <a:cubicBezTo>
                      <a:pt x="1749" y="651"/>
                      <a:pt x="1771" y="625"/>
                      <a:pt x="1792" y="614"/>
                    </a:cubicBezTo>
                    <a:lnTo>
                      <a:pt x="1824" y="598"/>
                    </a:lnTo>
                    <a:lnTo>
                      <a:pt x="1840" y="587"/>
                    </a:lnTo>
                    <a:lnTo>
                      <a:pt x="1862" y="576"/>
                    </a:lnTo>
                    <a:lnTo>
                      <a:pt x="1894" y="555"/>
                    </a:lnTo>
                    <a:cubicBezTo>
                      <a:pt x="1903" y="551"/>
                      <a:pt x="1911" y="549"/>
                      <a:pt x="1918" y="549"/>
                    </a:cubicBezTo>
                    <a:close/>
                    <a:moveTo>
                      <a:pt x="1933" y="0"/>
                    </a:moveTo>
                    <a:cubicBezTo>
                      <a:pt x="1918" y="0"/>
                      <a:pt x="1901" y="5"/>
                      <a:pt x="1883" y="15"/>
                    </a:cubicBezTo>
                    <a:lnTo>
                      <a:pt x="1808" y="58"/>
                    </a:lnTo>
                    <a:cubicBezTo>
                      <a:pt x="1744" y="95"/>
                      <a:pt x="1696" y="181"/>
                      <a:pt x="1696" y="250"/>
                    </a:cubicBezTo>
                    <a:lnTo>
                      <a:pt x="1696" y="635"/>
                    </a:lnTo>
                    <a:cubicBezTo>
                      <a:pt x="1696" y="657"/>
                      <a:pt x="1691" y="678"/>
                      <a:pt x="1691" y="678"/>
                    </a:cubicBezTo>
                    <a:lnTo>
                      <a:pt x="1" y="5074"/>
                    </a:lnTo>
                    <a:lnTo>
                      <a:pt x="3691" y="2945"/>
                    </a:lnTo>
                    <a:lnTo>
                      <a:pt x="2001" y="496"/>
                    </a:lnTo>
                    <a:cubicBezTo>
                      <a:pt x="2001" y="496"/>
                      <a:pt x="1995" y="486"/>
                      <a:pt x="1995" y="464"/>
                    </a:cubicBezTo>
                    <a:lnTo>
                      <a:pt x="1995" y="79"/>
                    </a:lnTo>
                    <a:cubicBezTo>
                      <a:pt x="1995" y="27"/>
                      <a:pt x="1969" y="0"/>
                      <a:pt x="19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49"/>
              <p:cNvSpPr/>
              <p:nvPr/>
            </p:nvSpPr>
            <p:spPr>
              <a:xfrm>
                <a:off x="8922799" y="907465"/>
                <a:ext cx="740015" cy="994277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5240" extrusionOk="0">
                    <a:moveTo>
                      <a:pt x="1931" y="24"/>
                    </a:moveTo>
                    <a:lnTo>
                      <a:pt x="2049" y="93"/>
                    </a:lnTo>
                    <a:lnTo>
                      <a:pt x="1974" y="136"/>
                    </a:lnTo>
                    <a:lnTo>
                      <a:pt x="1856" y="66"/>
                    </a:lnTo>
                    <a:lnTo>
                      <a:pt x="1931" y="24"/>
                    </a:lnTo>
                    <a:close/>
                    <a:moveTo>
                      <a:pt x="1712" y="318"/>
                    </a:moveTo>
                    <a:lnTo>
                      <a:pt x="1829" y="387"/>
                    </a:lnTo>
                    <a:lnTo>
                      <a:pt x="1829" y="772"/>
                    </a:lnTo>
                    <a:lnTo>
                      <a:pt x="1712" y="703"/>
                    </a:lnTo>
                    <a:lnTo>
                      <a:pt x="1712" y="318"/>
                    </a:lnTo>
                    <a:close/>
                    <a:moveTo>
                      <a:pt x="1712" y="729"/>
                    </a:moveTo>
                    <a:lnTo>
                      <a:pt x="1829" y="794"/>
                    </a:lnTo>
                    <a:lnTo>
                      <a:pt x="140" y="5189"/>
                    </a:lnTo>
                    <a:lnTo>
                      <a:pt x="22" y="5120"/>
                    </a:lnTo>
                    <a:lnTo>
                      <a:pt x="1712" y="729"/>
                    </a:lnTo>
                    <a:close/>
                    <a:moveTo>
                      <a:pt x="1983" y="0"/>
                    </a:moveTo>
                    <a:cubicBezTo>
                      <a:pt x="1961" y="0"/>
                      <a:pt x="1935" y="7"/>
                      <a:pt x="1910" y="24"/>
                    </a:cubicBezTo>
                    <a:cubicBezTo>
                      <a:pt x="1883" y="34"/>
                      <a:pt x="1856" y="50"/>
                      <a:pt x="1835" y="66"/>
                    </a:cubicBezTo>
                    <a:cubicBezTo>
                      <a:pt x="1760" y="109"/>
                      <a:pt x="1701" y="211"/>
                      <a:pt x="1701" y="302"/>
                    </a:cubicBezTo>
                    <a:lnTo>
                      <a:pt x="1701" y="687"/>
                    </a:lnTo>
                    <a:cubicBezTo>
                      <a:pt x="1701" y="692"/>
                      <a:pt x="1696" y="703"/>
                      <a:pt x="1696" y="713"/>
                    </a:cubicBezTo>
                    <a:cubicBezTo>
                      <a:pt x="1129" y="2179"/>
                      <a:pt x="567" y="3644"/>
                      <a:pt x="6" y="5109"/>
                    </a:cubicBezTo>
                    <a:cubicBezTo>
                      <a:pt x="1" y="5131"/>
                      <a:pt x="6" y="5152"/>
                      <a:pt x="27" y="5168"/>
                    </a:cubicBezTo>
                    <a:cubicBezTo>
                      <a:pt x="65" y="5189"/>
                      <a:pt x="107" y="5211"/>
                      <a:pt x="145" y="5232"/>
                    </a:cubicBezTo>
                    <a:cubicBezTo>
                      <a:pt x="154" y="5238"/>
                      <a:pt x="162" y="5239"/>
                      <a:pt x="169" y="5239"/>
                    </a:cubicBezTo>
                    <a:cubicBezTo>
                      <a:pt x="184" y="5239"/>
                      <a:pt x="193" y="5232"/>
                      <a:pt x="193" y="5232"/>
                    </a:cubicBezTo>
                    <a:cubicBezTo>
                      <a:pt x="1423" y="4521"/>
                      <a:pt x="2653" y="3815"/>
                      <a:pt x="3883" y="3104"/>
                    </a:cubicBezTo>
                    <a:cubicBezTo>
                      <a:pt x="3888" y="3099"/>
                      <a:pt x="3894" y="3093"/>
                      <a:pt x="3899" y="3082"/>
                    </a:cubicBezTo>
                    <a:lnTo>
                      <a:pt x="3888" y="3082"/>
                    </a:lnTo>
                    <a:lnTo>
                      <a:pt x="204" y="5211"/>
                    </a:lnTo>
                    <a:lnTo>
                      <a:pt x="1888" y="815"/>
                    </a:lnTo>
                    <a:cubicBezTo>
                      <a:pt x="1888" y="815"/>
                      <a:pt x="1899" y="794"/>
                      <a:pt x="1899" y="772"/>
                    </a:cubicBezTo>
                    <a:lnTo>
                      <a:pt x="1899" y="387"/>
                    </a:lnTo>
                    <a:cubicBezTo>
                      <a:pt x="1899" y="318"/>
                      <a:pt x="1947" y="232"/>
                      <a:pt x="2011" y="195"/>
                    </a:cubicBezTo>
                    <a:lnTo>
                      <a:pt x="2086" y="152"/>
                    </a:lnTo>
                    <a:cubicBezTo>
                      <a:pt x="2104" y="142"/>
                      <a:pt x="2120" y="137"/>
                      <a:pt x="2135" y="137"/>
                    </a:cubicBezTo>
                    <a:cubicBezTo>
                      <a:pt x="2170" y="137"/>
                      <a:pt x="2193" y="164"/>
                      <a:pt x="2193" y="216"/>
                    </a:cubicBezTo>
                    <a:lnTo>
                      <a:pt x="2193" y="580"/>
                    </a:lnTo>
                    <a:lnTo>
                      <a:pt x="2209" y="580"/>
                    </a:lnTo>
                    <a:lnTo>
                      <a:pt x="2209" y="195"/>
                    </a:lnTo>
                    <a:cubicBezTo>
                      <a:pt x="2209" y="141"/>
                      <a:pt x="2182" y="98"/>
                      <a:pt x="2150" y="82"/>
                    </a:cubicBezTo>
                    <a:cubicBezTo>
                      <a:pt x="2113" y="61"/>
                      <a:pt x="2075" y="34"/>
                      <a:pt x="2033" y="13"/>
                    </a:cubicBezTo>
                    <a:cubicBezTo>
                      <a:pt x="2020" y="5"/>
                      <a:pt x="2003" y="0"/>
                      <a:pt x="1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 </a:t>
                </a:r>
                <a:endParaRPr/>
              </a:p>
            </p:txBody>
          </p:sp>
          <p:sp>
            <p:nvSpPr>
              <p:cNvPr id="2369" name="Google Shape;2369;p49"/>
              <p:cNvSpPr/>
              <p:nvPr/>
            </p:nvSpPr>
            <p:spPr>
              <a:xfrm>
                <a:off x="8987693" y="1037632"/>
                <a:ext cx="645521" cy="823884"/>
              </a:xfrm>
              <a:custGeom>
                <a:avLst/>
                <a:gdLst/>
                <a:ahLst/>
                <a:cxnLst/>
                <a:rect l="l" t="t" r="r" b="b"/>
                <a:pathLst>
                  <a:path w="3402" h="4342" extrusionOk="0">
                    <a:moveTo>
                      <a:pt x="1779" y="0"/>
                    </a:moveTo>
                    <a:cubicBezTo>
                      <a:pt x="1772" y="0"/>
                      <a:pt x="1764" y="2"/>
                      <a:pt x="1755" y="6"/>
                    </a:cubicBezTo>
                    <a:lnTo>
                      <a:pt x="1723" y="27"/>
                    </a:lnTo>
                    <a:cubicBezTo>
                      <a:pt x="1728" y="25"/>
                      <a:pt x="1733" y="23"/>
                      <a:pt x="1738" y="23"/>
                    </a:cubicBezTo>
                    <a:cubicBezTo>
                      <a:pt x="1743" y="23"/>
                      <a:pt x="1747" y="25"/>
                      <a:pt x="1749" y="27"/>
                    </a:cubicBezTo>
                    <a:lnTo>
                      <a:pt x="3327" y="2316"/>
                    </a:lnTo>
                    <a:lnTo>
                      <a:pt x="3231" y="2263"/>
                    </a:lnTo>
                    <a:lnTo>
                      <a:pt x="1701" y="38"/>
                    </a:lnTo>
                    <a:lnTo>
                      <a:pt x="1685" y="49"/>
                    </a:lnTo>
                    <a:cubicBezTo>
                      <a:pt x="2193" y="776"/>
                      <a:pt x="2696" y="1509"/>
                      <a:pt x="3199" y="2241"/>
                    </a:cubicBezTo>
                    <a:cubicBezTo>
                      <a:pt x="3204" y="2263"/>
                      <a:pt x="3183" y="2311"/>
                      <a:pt x="3156" y="2322"/>
                    </a:cubicBezTo>
                    <a:cubicBezTo>
                      <a:pt x="2086" y="2942"/>
                      <a:pt x="1134" y="3487"/>
                      <a:pt x="76" y="4102"/>
                    </a:cubicBezTo>
                    <a:lnTo>
                      <a:pt x="65" y="4124"/>
                    </a:lnTo>
                    <a:lnTo>
                      <a:pt x="2963" y="2455"/>
                    </a:lnTo>
                    <a:lnTo>
                      <a:pt x="3151" y="2348"/>
                    </a:lnTo>
                    <a:lnTo>
                      <a:pt x="3183" y="2327"/>
                    </a:lnTo>
                    <a:lnTo>
                      <a:pt x="3300" y="2396"/>
                    </a:lnTo>
                    <a:lnTo>
                      <a:pt x="44" y="4274"/>
                    </a:lnTo>
                    <a:lnTo>
                      <a:pt x="17" y="4257"/>
                    </a:lnTo>
                    <a:lnTo>
                      <a:pt x="17" y="4257"/>
                    </a:lnTo>
                    <a:cubicBezTo>
                      <a:pt x="0" y="4307"/>
                      <a:pt x="16" y="4341"/>
                      <a:pt x="46" y="4341"/>
                    </a:cubicBezTo>
                    <a:cubicBezTo>
                      <a:pt x="55" y="4341"/>
                      <a:pt x="65" y="4338"/>
                      <a:pt x="76" y="4332"/>
                    </a:cubicBezTo>
                    <a:lnTo>
                      <a:pt x="3332" y="2455"/>
                    </a:lnTo>
                    <a:cubicBezTo>
                      <a:pt x="3370" y="2429"/>
                      <a:pt x="3397" y="2386"/>
                      <a:pt x="3402" y="2343"/>
                    </a:cubicBezTo>
                    <a:cubicBezTo>
                      <a:pt x="3402" y="2327"/>
                      <a:pt x="3402" y="2316"/>
                      <a:pt x="3391" y="2300"/>
                    </a:cubicBezTo>
                    <a:lnTo>
                      <a:pt x="1814" y="11"/>
                    </a:lnTo>
                    <a:cubicBezTo>
                      <a:pt x="1814" y="11"/>
                      <a:pt x="1800" y="0"/>
                      <a:pt x="17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0" name="Google Shape;2370;p49"/>
            <p:cNvSpPr/>
            <p:nvPr/>
          </p:nvSpPr>
          <p:spPr>
            <a:xfrm>
              <a:off x="4324391" y="2605676"/>
              <a:ext cx="234488" cy="407278"/>
            </a:xfrm>
            <a:custGeom>
              <a:avLst/>
              <a:gdLst/>
              <a:ahLst/>
              <a:cxnLst/>
              <a:rect l="l" t="t" r="r" b="b"/>
              <a:pathLst>
                <a:path w="1429" h="2482" extrusionOk="0">
                  <a:moveTo>
                    <a:pt x="803" y="1"/>
                  </a:moveTo>
                  <a:cubicBezTo>
                    <a:pt x="1011" y="637"/>
                    <a:pt x="1215" y="1279"/>
                    <a:pt x="1423" y="1915"/>
                  </a:cubicBezTo>
                  <a:cubicBezTo>
                    <a:pt x="1428" y="1931"/>
                    <a:pt x="1428" y="1952"/>
                    <a:pt x="1428" y="1969"/>
                  </a:cubicBezTo>
                  <a:cubicBezTo>
                    <a:pt x="1428" y="2059"/>
                    <a:pt x="1391" y="2150"/>
                    <a:pt x="1322" y="2209"/>
                  </a:cubicBezTo>
                  <a:cubicBezTo>
                    <a:pt x="1295" y="2236"/>
                    <a:pt x="1263" y="2263"/>
                    <a:pt x="1225" y="2284"/>
                  </a:cubicBezTo>
                  <a:cubicBezTo>
                    <a:pt x="883" y="2482"/>
                    <a:pt x="359" y="2418"/>
                    <a:pt x="124" y="2220"/>
                  </a:cubicBezTo>
                  <a:cubicBezTo>
                    <a:pt x="38" y="2145"/>
                    <a:pt x="1" y="2027"/>
                    <a:pt x="17" y="1915"/>
                  </a:cubicBezTo>
                  <a:lnTo>
                    <a:pt x="17" y="1915"/>
                  </a:lnTo>
                  <a:cubicBezTo>
                    <a:pt x="225" y="1279"/>
                    <a:pt x="428" y="637"/>
                    <a:pt x="637" y="1"/>
                  </a:cubicBezTo>
                  <a:cubicBezTo>
                    <a:pt x="632" y="17"/>
                    <a:pt x="637" y="33"/>
                    <a:pt x="658" y="43"/>
                  </a:cubicBezTo>
                  <a:cubicBezTo>
                    <a:pt x="696" y="65"/>
                    <a:pt x="744" y="65"/>
                    <a:pt x="781" y="43"/>
                  </a:cubicBezTo>
                  <a:cubicBezTo>
                    <a:pt x="803" y="33"/>
                    <a:pt x="808" y="17"/>
                    <a:pt x="803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49"/>
            <p:cNvSpPr/>
            <p:nvPr/>
          </p:nvSpPr>
          <p:spPr>
            <a:xfrm>
              <a:off x="4130431" y="2491630"/>
              <a:ext cx="234488" cy="406457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8" y="0"/>
                  </a:moveTo>
                  <a:cubicBezTo>
                    <a:pt x="1011" y="637"/>
                    <a:pt x="1220" y="1273"/>
                    <a:pt x="1429" y="1909"/>
                  </a:cubicBezTo>
                  <a:cubicBezTo>
                    <a:pt x="1429" y="1931"/>
                    <a:pt x="1429" y="1947"/>
                    <a:pt x="1429" y="1968"/>
                  </a:cubicBezTo>
                  <a:cubicBezTo>
                    <a:pt x="1429" y="2059"/>
                    <a:pt x="1397" y="2145"/>
                    <a:pt x="1327" y="2209"/>
                  </a:cubicBezTo>
                  <a:cubicBezTo>
                    <a:pt x="1300" y="2236"/>
                    <a:pt x="1263" y="2257"/>
                    <a:pt x="1231" y="2278"/>
                  </a:cubicBezTo>
                  <a:cubicBezTo>
                    <a:pt x="883" y="2476"/>
                    <a:pt x="364" y="2418"/>
                    <a:pt x="129" y="2220"/>
                  </a:cubicBezTo>
                  <a:cubicBezTo>
                    <a:pt x="38" y="2145"/>
                    <a:pt x="1" y="2027"/>
                    <a:pt x="22" y="1909"/>
                  </a:cubicBezTo>
                  <a:lnTo>
                    <a:pt x="22" y="1909"/>
                  </a:lnTo>
                  <a:cubicBezTo>
                    <a:pt x="225" y="1273"/>
                    <a:pt x="434" y="637"/>
                    <a:pt x="642" y="0"/>
                  </a:cubicBezTo>
                  <a:cubicBezTo>
                    <a:pt x="637" y="11"/>
                    <a:pt x="642" y="27"/>
                    <a:pt x="664" y="43"/>
                  </a:cubicBezTo>
                  <a:cubicBezTo>
                    <a:pt x="701" y="65"/>
                    <a:pt x="749" y="59"/>
                    <a:pt x="782" y="43"/>
                  </a:cubicBezTo>
                  <a:cubicBezTo>
                    <a:pt x="803" y="32"/>
                    <a:pt x="808" y="16"/>
                    <a:pt x="808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49"/>
            <p:cNvSpPr/>
            <p:nvPr/>
          </p:nvSpPr>
          <p:spPr>
            <a:xfrm>
              <a:off x="3936472" y="2380210"/>
              <a:ext cx="235473" cy="406457"/>
            </a:xfrm>
            <a:custGeom>
              <a:avLst/>
              <a:gdLst/>
              <a:ahLst/>
              <a:cxnLst/>
              <a:rect l="l" t="t" r="r" b="b"/>
              <a:pathLst>
                <a:path w="1435" h="2477" extrusionOk="0">
                  <a:moveTo>
                    <a:pt x="808" y="0"/>
                  </a:moveTo>
                  <a:cubicBezTo>
                    <a:pt x="1012" y="637"/>
                    <a:pt x="1220" y="1273"/>
                    <a:pt x="1429" y="1909"/>
                  </a:cubicBezTo>
                  <a:cubicBezTo>
                    <a:pt x="1429" y="1925"/>
                    <a:pt x="1434" y="1947"/>
                    <a:pt x="1434" y="1963"/>
                  </a:cubicBezTo>
                  <a:cubicBezTo>
                    <a:pt x="1434" y="2054"/>
                    <a:pt x="1397" y="2145"/>
                    <a:pt x="1327" y="2209"/>
                  </a:cubicBezTo>
                  <a:cubicBezTo>
                    <a:pt x="1300" y="2236"/>
                    <a:pt x="1263" y="2257"/>
                    <a:pt x="1231" y="2278"/>
                  </a:cubicBezTo>
                  <a:cubicBezTo>
                    <a:pt x="889" y="2476"/>
                    <a:pt x="365" y="2417"/>
                    <a:pt x="129" y="2219"/>
                  </a:cubicBezTo>
                  <a:cubicBezTo>
                    <a:pt x="44" y="2145"/>
                    <a:pt x="1" y="2027"/>
                    <a:pt x="22" y="1909"/>
                  </a:cubicBezTo>
                  <a:lnTo>
                    <a:pt x="22" y="1909"/>
                  </a:lnTo>
                  <a:cubicBezTo>
                    <a:pt x="226" y="1273"/>
                    <a:pt x="434" y="637"/>
                    <a:pt x="643" y="0"/>
                  </a:cubicBezTo>
                  <a:cubicBezTo>
                    <a:pt x="637" y="11"/>
                    <a:pt x="643" y="27"/>
                    <a:pt x="664" y="43"/>
                  </a:cubicBezTo>
                  <a:cubicBezTo>
                    <a:pt x="701" y="59"/>
                    <a:pt x="750" y="59"/>
                    <a:pt x="782" y="43"/>
                  </a:cubicBezTo>
                  <a:cubicBezTo>
                    <a:pt x="803" y="27"/>
                    <a:pt x="814" y="11"/>
                    <a:pt x="808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49"/>
            <p:cNvSpPr/>
            <p:nvPr/>
          </p:nvSpPr>
          <p:spPr>
            <a:xfrm>
              <a:off x="5537482" y="3299805"/>
              <a:ext cx="234488" cy="406457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8" y="1"/>
                  </a:moveTo>
                  <a:cubicBezTo>
                    <a:pt x="1011" y="637"/>
                    <a:pt x="1220" y="1279"/>
                    <a:pt x="1428" y="1915"/>
                  </a:cubicBezTo>
                  <a:cubicBezTo>
                    <a:pt x="1428" y="1931"/>
                    <a:pt x="1428" y="1952"/>
                    <a:pt x="1428" y="1969"/>
                  </a:cubicBezTo>
                  <a:cubicBezTo>
                    <a:pt x="1428" y="2059"/>
                    <a:pt x="1396" y="2150"/>
                    <a:pt x="1327" y="2209"/>
                  </a:cubicBezTo>
                  <a:cubicBezTo>
                    <a:pt x="1295" y="2236"/>
                    <a:pt x="1263" y="2263"/>
                    <a:pt x="1230" y="2284"/>
                  </a:cubicBezTo>
                  <a:cubicBezTo>
                    <a:pt x="883" y="2477"/>
                    <a:pt x="364" y="2418"/>
                    <a:pt x="129" y="2220"/>
                  </a:cubicBezTo>
                  <a:cubicBezTo>
                    <a:pt x="38" y="2145"/>
                    <a:pt x="0" y="2027"/>
                    <a:pt x="17" y="1915"/>
                  </a:cubicBezTo>
                  <a:lnTo>
                    <a:pt x="17" y="1915"/>
                  </a:lnTo>
                  <a:cubicBezTo>
                    <a:pt x="225" y="1273"/>
                    <a:pt x="434" y="637"/>
                    <a:pt x="637" y="1"/>
                  </a:cubicBezTo>
                  <a:cubicBezTo>
                    <a:pt x="637" y="17"/>
                    <a:pt x="642" y="33"/>
                    <a:pt x="664" y="43"/>
                  </a:cubicBezTo>
                  <a:cubicBezTo>
                    <a:pt x="701" y="65"/>
                    <a:pt x="744" y="65"/>
                    <a:pt x="781" y="43"/>
                  </a:cubicBezTo>
                  <a:cubicBezTo>
                    <a:pt x="803" y="33"/>
                    <a:pt x="808" y="17"/>
                    <a:pt x="808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49"/>
            <p:cNvSpPr/>
            <p:nvPr/>
          </p:nvSpPr>
          <p:spPr>
            <a:xfrm>
              <a:off x="5345057" y="3183124"/>
              <a:ext cx="234324" cy="406457"/>
            </a:xfrm>
            <a:custGeom>
              <a:avLst/>
              <a:gdLst/>
              <a:ahLst/>
              <a:cxnLst/>
              <a:rect l="l" t="t" r="r" b="b"/>
              <a:pathLst>
                <a:path w="1428" h="2477" extrusionOk="0">
                  <a:moveTo>
                    <a:pt x="802" y="0"/>
                  </a:moveTo>
                  <a:cubicBezTo>
                    <a:pt x="1011" y="637"/>
                    <a:pt x="1219" y="1273"/>
                    <a:pt x="1423" y="1909"/>
                  </a:cubicBezTo>
                  <a:cubicBezTo>
                    <a:pt x="1428" y="1931"/>
                    <a:pt x="1428" y="1947"/>
                    <a:pt x="1428" y="1968"/>
                  </a:cubicBezTo>
                  <a:cubicBezTo>
                    <a:pt x="1428" y="2059"/>
                    <a:pt x="1390" y="2145"/>
                    <a:pt x="1326" y="2209"/>
                  </a:cubicBezTo>
                  <a:cubicBezTo>
                    <a:pt x="1294" y="2236"/>
                    <a:pt x="1262" y="2257"/>
                    <a:pt x="1225" y="2278"/>
                  </a:cubicBezTo>
                  <a:cubicBezTo>
                    <a:pt x="882" y="2476"/>
                    <a:pt x="358" y="2417"/>
                    <a:pt x="128" y="2220"/>
                  </a:cubicBezTo>
                  <a:cubicBezTo>
                    <a:pt x="37" y="2145"/>
                    <a:pt x="0" y="2027"/>
                    <a:pt x="16" y="1909"/>
                  </a:cubicBezTo>
                  <a:lnTo>
                    <a:pt x="16" y="1909"/>
                  </a:lnTo>
                  <a:cubicBezTo>
                    <a:pt x="225" y="1273"/>
                    <a:pt x="428" y="637"/>
                    <a:pt x="636" y="0"/>
                  </a:cubicBezTo>
                  <a:cubicBezTo>
                    <a:pt x="631" y="16"/>
                    <a:pt x="636" y="27"/>
                    <a:pt x="658" y="43"/>
                  </a:cubicBezTo>
                  <a:cubicBezTo>
                    <a:pt x="695" y="65"/>
                    <a:pt x="743" y="59"/>
                    <a:pt x="781" y="43"/>
                  </a:cubicBezTo>
                  <a:cubicBezTo>
                    <a:pt x="802" y="32"/>
                    <a:pt x="808" y="16"/>
                    <a:pt x="802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49"/>
            <p:cNvSpPr/>
            <p:nvPr/>
          </p:nvSpPr>
          <p:spPr>
            <a:xfrm>
              <a:off x="5151918" y="3073344"/>
              <a:ext cx="234488" cy="407442"/>
            </a:xfrm>
            <a:custGeom>
              <a:avLst/>
              <a:gdLst/>
              <a:ahLst/>
              <a:cxnLst/>
              <a:rect l="l" t="t" r="r" b="b"/>
              <a:pathLst>
                <a:path w="1429" h="2483" extrusionOk="0">
                  <a:moveTo>
                    <a:pt x="803" y="6"/>
                  </a:moveTo>
                  <a:cubicBezTo>
                    <a:pt x="1011" y="643"/>
                    <a:pt x="1220" y="1279"/>
                    <a:pt x="1423" y="1915"/>
                  </a:cubicBezTo>
                  <a:cubicBezTo>
                    <a:pt x="1428" y="1931"/>
                    <a:pt x="1428" y="1953"/>
                    <a:pt x="1428" y="1969"/>
                  </a:cubicBezTo>
                  <a:cubicBezTo>
                    <a:pt x="1428" y="2060"/>
                    <a:pt x="1391" y="2151"/>
                    <a:pt x="1327" y="2215"/>
                  </a:cubicBezTo>
                  <a:cubicBezTo>
                    <a:pt x="1295" y="2242"/>
                    <a:pt x="1263" y="2263"/>
                    <a:pt x="1225" y="2284"/>
                  </a:cubicBezTo>
                  <a:cubicBezTo>
                    <a:pt x="883" y="2482"/>
                    <a:pt x="359" y="2423"/>
                    <a:pt x="124" y="2220"/>
                  </a:cubicBezTo>
                  <a:cubicBezTo>
                    <a:pt x="38" y="2145"/>
                    <a:pt x="1" y="2028"/>
                    <a:pt x="17" y="1915"/>
                  </a:cubicBezTo>
                  <a:lnTo>
                    <a:pt x="17" y="1915"/>
                  </a:lnTo>
                  <a:cubicBezTo>
                    <a:pt x="225" y="1279"/>
                    <a:pt x="428" y="643"/>
                    <a:pt x="637" y="1"/>
                  </a:cubicBezTo>
                  <a:cubicBezTo>
                    <a:pt x="632" y="17"/>
                    <a:pt x="637" y="33"/>
                    <a:pt x="658" y="49"/>
                  </a:cubicBezTo>
                  <a:cubicBezTo>
                    <a:pt x="696" y="65"/>
                    <a:pt x="744" y="65"/>
                    <a:pt x="781" y="49"/>
                  </a:cubicBezTo>
                  <a:cubicBezTo>
                    <a:pt x="803" y="33"/>
                    <a:pt x="808" y="17"/>
                    <a:pt x="803" y="6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49"/>
            <p:cNvSpPr/>
            <p:nvPr/>
          </p:nvSpPr>
          <p:spPr>
            <a:xfrm>
              <a:off x="3460927" y="1782579"/>
              <a:ext cx="1190983" cy="690829"/>
            </a:xfrm>
            <a:custGeom>
              <a:avLst/>
              <a:gdLst/>
              <a:ahLst/>
              <a:cxnLst/>
              <a:rect l="l" t="t" r="r" b="b"/>
              <a:pathLst>
                <a:path w="7258" h="4210" extrusionOk="0">
                  <a:moveTo>
                    <a:pt x="49" y="38"/>
                  </a:moveTo>
                  <a:lnTo>
                    <a:pt x="2926" y="1754"/>
                  </a:lnTo>
                  <a:cubicBezTo>
                    <a:pt x="3418" y="2043"/>
                    <a:pt x="3797" y="2262"/>
                    <a:pt x="4097" y="2439"/>
                  </a:cubicBezTo>
                  <a:cubicBezTo>
                    <a:pt x="4872" y="2888"/>
                    <a:pt x="5621" y="3316"/>
                    <a:pt x="6348" y="3717"/>
                  </a:cubicBezTo>
                  <a:cubicBezTo>
                    <a:pt x="6578" y="3840"/>
                    <a:pt x="6856" y="3995"/>
                    <a:pt x="7204" y="4182"/>
                  </a:cubicBezTo>
                  <a:lnTo>
                    <a:pt x="4321" y="3664"/>
                  </a:lnTo>
                  <a:lnTo>
                    <a:pt x="1968" y="2300"/>
                  </a:lnTo>
                  <a:lnTo>
                    <a:pt x="49" y="38"/>
                  </a:lnTo>
                  <a:close/>
                  <a:moveTo>
                    <a:pt x="0" y="0"/>
                  </a:moveTo>
                  <a:cubicBezTo>
                    <a:pt x="0" y="6"/>
                    <a:pt x="0" y="11"/>
                    <a:pt x="0" y="11"/>
                  </a:cubicBezTo>
                  <a:lnTo>
                    <a:pt x="1958" y="2311"/>
                  </a:lnTo>
                  <a:lnTo>
                    <a:pt x="1963" y="2311"/>
                  </a:lnTo>
                  <a:lnTo>
                    <a:pt x="4311" y="3680"/>
                  </a:lnTo>
                  <a:lnTo>
                    <a:pt x="4316" y="3680"/>
                  </a:lnTo>
                  <a:lnTo>
                    <a:pt x="7247" y="4209"/>
                  </a:lnTo>
                  <a:lnTo>
                    <a:pt x="7252" y="4209"/>
                  </a:lnTo>
                  <a:cubicBezTo>
                    <a:pt x="7252" y="4209"/>
                    <a:pt x="7257" y="4204"/>
                    <a:pt x="7257" y="4204"/>
                  </a:cubicBezTo>
                  <a:cubicBezTo>
                    <a:pt x="7257" y="4198"/>
                    <a:pt x="7257" y="4193"/>
                    <a:pt x="7252" y="4193"/>
                  </a:cubicBezTo>
                  <a:cubicBezTo>
                    <a:pt x="6888" y="3990"/>
                    <a:pt x="6600" y="3829"/>
                    <a:pt x="6359" y="3701"/>
                  </a:cubicBezTo>
                  <a:cubicBezTo>
                    <a:pt x="5632" y="3300"/>
                    <a:pt x="4878" y="2872"/>
                    <a:pt x="4108" y="2423"/>
                  </a:cubicBezTo>
                  <a:cubicBezTo>
                    <a:pt x="3808" y="2252"/>
                    <a:pt x="3428" y="2027"/>
                    <a:pt x="2936" y="1738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49"/>
            <p:cNvSpPr/>
            <p:nvPr/>
          </p:nvSpPr>
          <p:spPr>
            <a:xfrm>
              <a:off x="4167353" y="2148509"/>
              <a:ext cx="161631" cy="237934"/>
            </a:xfrm>
            <a:custGeom>
              <a:avLst/>
              <a:gdLst/>
              <a:ahLst/>
              <a:cxnLst/>
              <a:rect l="l" t="t" r="r" b="b"/>
              <a:pathLst>
                <a:path w="985" h="1450" extrusionOk="0">
                  <a:moveTo>
                    <a:pt x="498" y="27"/>
                  </a:moveTo>
                  <a:lnTo>
                    <a:pt x="963" y="883"/>
                  </a:lnTo>
                  <a:lnTo>
                    <a:pt x="27" y="1423"/>
                  </a:lnTo>
                  <a:lnTo>
                    <a:pt x="498" y="27"/>
                  </a:lnTo>
                  <a:close/>
                  <a:moveTo>
                    <a:pt x="498" y="0"/>
                  </a:moveTo>
                  <a:cubicBezTo>
                    <a:pt x="492" y="0"/>
                    <a:pt x="487" y="6"/>
                    <a:pt x="487" y="6"/>
                  </a:cubicBezTo>
                  <a:lnTo>
                    <a:pt x="6" y="1439"/>
                  </a:lnTo>
                  <a:cubicBezTo>
                    <a:pt x="0" y="1439"/>
                    <a:pt x="6" y="1450"/>
                    <a:pt x="6" y="1450"/>
                  </a:cubicBezTo>
                  <a:lnTo>
                    <a:pt x="16" y="1450"/>
                  </a:lnTo>
                  <a:lnTo>
                    <a:pt x="979" y="893"/>
                  </a:lnTo>
                  <a:cubicBezTo>
                    <a:pt x="984" y="888"/>
                    <a:pt x="984" y="883"/>
                    <a:pt x="984" y="883"/>
                  </a:cubicBezTo>
                  <a:lnTo>
                    <a:pt x="503" y="6"/>
                  </a:lnTo>
                  <a:cubicBezTo>
                    <a:pt x="503" y="0"/>
                    <a:pt x="498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49"/>
            <p:cNvSpPr/>
            <p:nvPr/>
          </p:nvSpPr>
          <p:spPr>
            <a:xfrm>
              <a:off x="3782059" y="1924684"/>
              <a:ext cx="160811" cy="237934"/>
            </a:xfrm>
            <a:custGeom>
              <a:avLst/>
              <a:gdLst/>
              <a:ahLst/>
              <a:cxnLst/>
              <a:rect l="l" t="t" r="r" b="b"/>
              <a:pathLst>
                <a:path w="980" h="1450" extrusionOk="0">
                  <a:moveTo>
                    <a:pt x="498" y="27"/>
                  </a:moveTo>
                  <a:lnTo>
                    <a:pt x="963" y="878"/>
                  </a:lnTo>
                  <a:lnTo>
                    <a:pt x="22" y="1418"/>
                  </a:lnTo>
                  <a:lnTo>
                    <a:pt x="498" y="27"/>
                  </a:lnTo>
                  <a:close/>
                  <a:moveTo>
                    <a:pt x="493" y="1"/>
                  </a:moveTo>
                  <a:cubicBezTo>
                    <a:pt x="493" y="1"/>
                    <a:pt x="487" y="6"/>
                    <a:pt x="487" y="6"/>
                  </a:cubicBezTo>
                  <a:lnTo>
                    <a:pt x="1" y="1434"/>
                  </a:lnTo>
                  <a:cubicBezTo>
                    <a:pt x="1" y="1439"/>
                    <a:pt x="1" y="1445"/>
                    <a:pt x="1" y="1445"/>
                  </a:cubicBezTo>
                  <a:cubicBezTo>
                    <a:pt x="6" y="1450"/>
                    <a:pt x="6" y="1450"/>
                    <a:pt x="6" y="1450"/>
                  </a:cubicBezTo>
                  <a:cubicBezTo>
                    <a:pt x="11" y="1450"/>
                    <a:pt x="11" y="1445"/>
                    <a:pt x="11" y="1445"/>
                  </a:cubicBezTo>
                  <a:lnTo>
                    <a:pt x="974" y="888"/>
                  </a:lnTo>
                  <a:cubicBezTo>
                    <a:pt x="979" y="888"/>
                    <a:pt x="979" y="883"/>
                    <a:pt x="979" y="878"/>
                  </a:cubicBezTo>
                  <a:lnTo>
                    <a:pt x="5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49"/>
            <p:cNvSpPr/>
            <p:nvPr/>
          </p:nvSpPr>
          <p:spPr>
            <a:xfrm>
              <a:off x="3183607" y="2179195"/>
              <a:ext cx="539044" cy="319652"/>
            </a:xfrm>
            <a:custGeom>
              <a:avLst/>
              <a:gdLst/>
              <a:ahLst/>
              <a:cxnLst/>
              <a:rect l="l" t="t" r="r" b="b"/>
              <a:pathLst>
                <a:path w="3285" h="1948" extrusionOk="0">
                  <a:moveTo>
                    <a:pt x="3166" y="1"/>
                  </a:moveTo>
                  <a:lnTo>
                    <a:pt x="3134" y="22"/>
                  </a:lnTo>
                  <a:lnTo>
                    <a:pt x="2942" y="129"/>
                  </a:lnTo>
                  <a:lnTo>
                    <a:pt x="49" y="1803"/>
                  </a:lnTo>
                  <a:lnTo>
                    <a:pt x="1" y="1926"/>
                  </a:lnTo>
                  <a:cubicBezTo>
                    <a:pt x="1" y="1926"/>
                    <a:pt x="1" y="1931"/>
                    <a:pt x="1" y="1931"/>
                  </a:cubicBezTo>
                  <a:lnTo>
                    <a:pt x="27" y="1947"/>
                  </a:lnTo>
                  <a:lnTo>
                    <a:pt x="3284" y="7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49"/>
            <p:cNvSpPr/>
            <p:nvPr/>
          </p:nvSpPr>
          <p:spPr>
            <a:xfrm rot="297071">
              <a:off x="3460107" y="1801285"/>
              <a:ext cx="266818" cy="377254"/>
            </a:xfrm>
            <a:custGeom>
              <a:avLst/>
              <a:gdLst/>
              <a:ahLst/>
              <a:cxnLst/>
              <a:rect l="l" t="t" r="r" b="b"/>
              <a:pathLst>
                <a:path w="1626" h="2299" extrusionOk="0">
                  <a:moveTo>
                    <a:pt x="34" y="1"/>
                  </a:moveTo>
                  <a:cubicBezTo>
                    <a:pt x="30" y="1"/>
                    <a:pt x="26" y="2"/>
                    <a:pt x="22" y="4"/>
                  </a:cubicBezTo>
                  <a:lnTo>
                    <a:pt x="0" y="20"/>
                  </a:lnTo>
                  <a:lnTo>
                    <a:pt x="1530" y="2239"/>
                  </a:lnTo>
                  <a:lnTo>
                    <a:pt x="1626" y="2298"/>
                  </a:lnTo>
                  <a:lnTo>
                    <a:pt x="48" y="9"/>
                  </a:lnTo>
                  <a:cubicBezTo>
                    <a:pt x="45" y="3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49"/>
            <p:cNvSpPr/>
            <p:nvPr/>
          </p:nvSpPr>
          <p:spPr>
            <a:xfrm>
              <a:off x="3667193" y="2182641"/>
              <a:ext cx="30849" cy="17722"/>
            </a:xfrm>
            <a:custGeom>
              <a:avLst/>
              <a:gdLst/>
              <a:ahLst/>
              <a:cxnLst/>
              <a:rect l="l" t="t" r="r" b="b"/>
              <a:pathLst>
                <a:path w="188" h="108" extrusionOk="0">
                  <a:moveTo>
                    <a:pt x="0" y="108"/>
                  </a:moveTo>
                  <a:lnTo>
                    <a:pt x="187" y="1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49"/>
            <p:cNvSpPr/>
            <p:nvPr/>
          </p:nvSpPr>
          <p:spPr>
            <a:xfrm>
              <a:off x="3485541" y="1780774"/>
              <a:ext cx="280926" cy="410888"/>
            </a:xfrm>
            <a:custGeom>
              <a:avLst/>
              <a:gdLst/>
              <a:ahLst/>
              <a:cxnLst/>
              <a:rect l="l" t="t" r="r" b="b"/>
              <a:pathLst>
                <a:path w="1712" h="2504" extrusionOk="0">
                  <a:moveTo>
                    <a:pt x="0" y="1"/>
                  </a:moveTo>
                  <a:lnTo>
                    <a:pt x="0" y="17"/>
                  </a:lnTo>
                  <a:cubicBezTo>
                    <a:pt x="0" y="38"/>
                    <a:pt x="6" y="54"/>
                    <a:pt x="6" y="54"/>
                  </a:cubicBezTo>
                  <a:lnTo>
                    <a:pt x="1695" y="2498"/>
                  </a:lnTo>
                  <a:lnTo>
                    <a:pt x="1701" y="2503"/>
                  </a:lnTo>
                  <a:cubicBezTo>
                    <a:pt x="1711" y="2487"/>
                    <a:pt x="1711" y="2471"/>
                    <a:pt x="1701" y="2455"/>
                  </a:cubicBezTo>
                  <a:lnTo>
                    <a:pt x="1701" y="2450"/>
                  </a:lnTo>
                  <a:cubicBezTo>
                    <a:pt x="1139" y="1637"/>
                    <a:pt x="572" y="819"/>
                    <a:pt x="11" y="6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49"/>
            <p:cNvSpPr/>
            <p:nvPr/>
          </p:nvSpPr>
          <p:spPr>
            <a:xfrm>
              <a:off x="3098443" y="2397112"/>
              <a:ext cx="239739" cy="259923"/>
            </a:xfrm>
            <a:custGeom>
              <a:avLst/>
              <a:gdLst/>
              <a:ahLst/>
              <a:cxnLst/>
              <a:rect l="l" t="t" r="r" b="b"/>
              <a:pathLst>
                <a:path w="1461" h="1584" extrusionOk="0">
                  <a:moveTo>
                    <a:pt x="1147" y="315"/>
                  </a:moveTo>
                  <a:cubicBezTo>
                    <a:pt x="1188" y="315"/>
                    <a:pt x="1226" y="323"/>
                    <a:pt x="1258" y="341"/>
                  </a:cubicBezTo>
                  <a:cubicBezTo>
                    <a:pt x="1359" y="400"/>
                    <a:pt x="1397" y="576"/>
                    <a:pt x="1386" y="721"/>
                  </a:cubicBezTo>
                  <a:cubicBezTo>
                    <a:pt x="1375" y="870"/>
                    <a:pt x="1316" y="988"/>
                    <a:pt x="1247" y="1106"/>
                  </a:cubicBezTo>
                  <a:cubicBezTo>
                    <a:pt x="1183" y="1218"/>
                    <a:pt x="1108" y="1330"/>
                    <a:pt x="979" y="1411"/>
                  </a:cubicBezTo>
                  <a:cubicBezTo>
                    <a:pt x="899" y="1462"/>
                    <a:pt x="793" y="1503"/>
                    <a:pt x="701" y="1503"/>
                  </a:cubicBezTo>
                  <a:cubicBezTo>
                    <a:pt x="659" y="1503"/>
                    <a:pt x="621" y="1495"/>
                    <a:pt x="589" y="1475"/>
                  </a:cubicBezTo>
                  <a:cubicBezTo>
                    <a:pt x="487" y="1416"/>
                    <a:pt x="450" y="1245"/>
                    <a:pt x="461" y="1106"/>
                  </a:cubicBezTo>
                  <a:cubicBezTo>
                    <a:pt x="466" y="961"/>
                    <a:pt x="525" y="838"/>
                    <a:pt x="594" y="715"/>
                  </a:cubicBezTo>
                  <a:cubicBezTo>
                    <a:pt x="664" y="598"/>
                    <a:pt x="739" y="491"/>
                    <a:pt x="862" y="411"/>
                  </a:cubicBezTo>
                  <a:cubicBezTo>
                    <a:pt x="947" y="355"/>
                    <a:pt x="1055" y="315"/>
                    <a:pt x="1147" y="315"/>
                  </a:cubicBezTo>
                  <a:close/>
                  <a:moveTo>
                    <a:pt x="820" y="1"/>
                  </a:moveTo>
                  <a:cubicBezTo>
                    <a:pt x="765" y="1"/>
                    <a:pt x="710" y="11"/>
                    <a:pt x="659" y="31"/>
                  </a:cubicBezTo>
                  <a:cubicBezTo>
                    <a:pt x="332" y="143"/>
                    <a:pt x="60" y="550"/>
                    <a:pt x="22" y="908"/>
                  </a:cubicBezTo>
                  <a:cubicBezTo>
                    <a:pt x="1" y="1100"/>
                    <a:pt x="49" y="1309"/>
                    <a:pt x="215" y="1405"/>
                  </a:cubicBezTo>
                  <a:cubicBezTo>
                    <a:pt x="290" y="1448"/>
                    <a:pt x="364" y="1496"/>
                    <a:pt x="439" y="1539"/>
                  </a:cubicBezTo>
                  <a:cubicBezTo>
                    <a:pt x="496" y="1569"/>
                    <a:pt x="558" y="1583"/>
                    <a:pt x="624" y="1583"/>
                  </a:cubicBezTo>
                  <a:cubicBezTo>
                    <a:pt x="651" y="1583"/>
                    <a:pt x="679" y="1581"/>
                    <a:pt x="707" y="1576"/>
                  </a:cubicBezTo>
                  <a:cubicBezTo>
                    <a:pt x="1102" y="1501"/>
                    <a:pt x="1461" y="945"/>
                    <a:pt x="1423" y="523"/>
                  </a:cubicBezTo>
                  <a:cubicBezTo>
                    <a:pt x="1407" y="384"/>
                    <a:pt x="1348" y="250"/>
                    <a:pt x="1225" y="175"/>
                  </a:cubicBezTo>
                  <a:cubicBezTo>
                    <a:pt x="1151" y="132"/>
                    <a:pt x="1076" y="90"/>
                    <a:pt x="1001" y="47"/>
                  </a:cubicBezTo>
                  <a:cubicBezTo>
                    <a:pt x="946" y="15"/>
                    <a:pt x="883" y="1"/>
                    <a:pt x="820" y="1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49"/>
            <p:cNvSpPr/>
            <p:nvPr/>
          </p:nvSpPr>
          <p:spPr>
            <a:xfrm>
              <a:off x="3173105" y="2448638"/>
              <a:ext cx="154575" cy="195270"/>
            </a:xfrm>
            <a:custGeom>
              <a:avLst/>
              <a:gdLst/>
              <a:ahLst/>
              <a:cxnLst/>
              <a:rect l="l" t="t" r="r" b="b"/>
              <a:pathLst>
                <a:path w="942" h="1190" extrusionOk="0">
                  <a:moveTo>
                    <a:pt x="653" y="113"/>
                  </a:moveTo>
                  <a:cubicBezTo>
                    <a:pt x="685" y="113"/>
                    <a:pt x="714" y="120"/>
                    <a:pt x="738" y="134"/>
                  </a:cubicBezTo>
                  <a:cubicBezTo>
                    <a:pt x="824" y="187"/>
                    <a:pt x="851" y="327"/>
                    <a:pt x="840" y="444"/>
                  </a:cubicBezTo>
                  <a:cubicBezTo>
                    <a:pt x="835" y="562"/>
                    <a:pt x="787" y="658"/>
                    <a:pt x="733" y="754"/>
                  </a:cubicBezTo>
                  <a:cubicBezTo>
                    <a:pt x="680" y="845"/>
                    <a:pt x="615" y="936"/>
                    <a:pt x="514" y="1000"/>
                  </a:cubicBezTo>
                  <a:lnTo>
                    <a:pt x="519" y="1000"/>
                  </a:lnTo>
                  <a:cubicBezTo>
                    <a:pt x="450" y="1044"/>
                    <a:pt x="365" y="1076"/>
                    <a:pt x="291" y="1076"/>
                  </a:cubicBezTo>
                  <a:cubicBezTo>
                    <a:pt x="257" y="1076"/>
                    <a:pt x="225" y="1069"/>
                    <a:pt x="198" y="1054"/>
                  </a:cubicBezTo>
                  <a:cubicBezTo>
                    <a:pt x="118" y="1006"/>
                    <a:pt x="86" y="867"/>
                    <a:pt x="97" y="754"/>
                  </a:cubicBezTo>
                  <a:cubicBezTo>
                    <a:pt x="102" y="637"/>
                    <a:pt x="145" y="540"/>
                    <a:pt x="204" y="439"/>
                  </a:cubicBezTo>
                  <a:cubicBezTo>
                    <a:pt x="257" y="343"/>
                    <a:pt x="321" y="257"/>
                    <a:pt x="423" y="193"/>
                  </a:cubicBezTo>
                  <a:cubicBezTo>
                    <a:pt x="490" y="148"/>
                    <a:pt x="579" y="113"/>
                    <a:pt x="653" y="113"/>
                  </a:cubicBezTo>
                  <a:close/>
                  <a:moveTo>
                    <a:pt x="692" y="1"/>
                  </a:moveTo>
                  <a:cubicBezTo>
                    <a:pt x="600" y="1"/>
                    <a:pt x="492" y="41"/>
                    <a:pt x="407" y="97"/>
                  </a:cubicBezTo>
                  <a:cubicBezTo>
                    <a:pt x="284" y="177"/>
                    <a:pt x="209" y="284"/>
                    <a:pt x="139" y="401"/>
                  </a:cubicBezTo>
                  <a:cubicBezTo>
                    <a:pt x="70" y="524"/>
                    <a:pt x="16" y="647"/>
                    <a:pt x="6" y="792"/>
                  </a:cubicBezTo>
                  <a:cubicBezTo>
                    <a:pt x="0" y="931"/>
                    <a:pt x="32" y="1102"/>
                    <a:pt x="134" y="1161"/>
                  </a:cubicBezTo>
                  <a:cubicBezTo>
                    <a:pt x="166" y="1181"/>
                    <a:pt x="204" y="1189"/>
                    <a:pt x="246" y="1189"/>
                  </a:cubicBezTo>
                  <a:cubicBezTo>
                    <a:pt x="338" y="1189"/>
                    <a:pt x="445" y="1148"/>
                    <a:pt x="530" y="1097"/>
                  </a:cubicBezTo>
                  <a:cubicBezTo>
                    <a:pt x="653" y="1016"/>
                    <a:pt x="728" y="904"/>
                    <a:pt x="797" y="792"/>
                  </a:cubicBezTo>
                  <a:cubicBezTo>
                    <a:pt x="861" y="674"/>
                    <a:pt x="920" y="556"/>
                    <a:pt x="931" y="407"/>
                  </a:cubicBezTo>
                  <a:cubicBezTo>
                    <a:pt x="942" y="262"/>
                    <a:pt x="904" y="91"/>
                    <a:pt x="803" y="27"/>
                  </a:cubicBezTo>
                  <a:cubicBezTo>
                    <a:pt x="771" y="9"/>
                    <a:pt x="733" y="1"/>
                    <a:pt x="692" y="1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49"/>
            <p:cNvSpPr/>
            <p:nvPr/>
          </p:nvSpPr>
          <p:spPr>
            <a:xfrm>
              <a:off x="3188858" y="2470134"/>
              <a:ext cx="104691" cy="141448"/>
            </a:xfrm>
            <a:custGeom>
              <a:avLst/>
              <a:gdLst/>
              <a:ahLst/>
              <a:cxnLst/>
              <a:rect l="l" t="t" r="r" b="b"/>
              <a:pathLst>
                <a:path w="638" h="862" extrusionOk="0">
                  <a:moveTo>
                    <a:pt x="340" y="260"/>
                  </a:moveTo>
                  <a:cubicBezTo>
                    <a:pt x="352" y="260"/>
                    <a:pt x="364" y="263"/>
                    <a:pt x="375" y="270"/>
                  </a:cubicBezTo>
                  <a:cubicBezTo>
                    <a:pt x="391" y="281"/>
                    <a:pt x="407" y="292"/>
                    <a:pt x="428" y="302"/>
                  </a:cubicBezTo>
                  <a:cubicBezTo>
                    <a:pt x="455" y="319"/>
                    <a:pt x="482" y="356"/>
                    <a:pt x="471" y="415"/>
                  </a:cubicBezTo>
                  <a:cubicBezTo>
                    <a:pt x="462" y="508"/>
                    <a:pt x="380" y="605"/>
                    <a:pt x="303" y="605"/>
                  </a:cubicBezTo>
                  <a:cubicBezTo>
                    <a:pt x="288" y="605"/>
                    <a:pt x="272" y="600"/>
                    <a:pt x="257" y="591"/>
                  </a:cubicBezTo>
                  <a:cubicBezTo>
                    <a:pt x="241" y="581"/>
                    <a:pt x="220" y="575"/>
                    <a:pt x="204" y="565"/>
                  </a:cubicBezTo>
                  <a:cubicBezTo>
                    <a:pt x="172" y="543"/>
                    <a:pt x="166" y="500"/>
                    <a:pt x="172" y="463"/>
                  </a:cubicBezTo>
                  <a:cubicBezTo>
                    <a:pt x="172" y="425"/>
                    <a:pt x="188" y="393"/>
                    <a:pt x="204" y="367"/>
                  </a:cubicBezTo>
                  <a:cubicBezTo>
                    <a:pt x="220" y="335"/>
                    <a:pt x="241" y="308"/>
                    <a:pt x="273" y="286"/>
                  </a:cubicBezTo>
                  <a:cubicBezTo>
                    <a:pt x="291" y="272"/>
                    <a:pt x="316" y="260"/>
                    <a:pt x="340" y="260"/>
                  </a:cubicBezTo>
                  <a:close/>
                  <a:moveTo>
                    <a:pt x="508" y="1"/>
                  </a:moveTo>
                  <a:cubicBezTo>
                    <a:pt x="440" y="1"/>
                    <a:pt x="366" y="41"/>
                    <a:pt x="305" y="89"/>
                  </a:cubicBezTo>
                  <a:lnTo>
                    <a:pt x="305" y="83"/>
                  </a:lnTo>
                  <a:cubicBezTo>
                    <a:pt x="156" y="201"/>
                    <a:pt x="33" y="415"/>
                    <a:pt x="11" y="607"/>
                  </a:cubicBezTo>
                  <a:cubicBezTo>
                    <a:pt x="1" y="693"/>
                    <a:pt x="11" y="800"/>
                    <a:pt x="70" y="853"/>
                  </a:cubicBezTo>
                  <a:cubicBezTo>
                    <a:pt x="88" y="859"/>
                    <a:pt x="107" y="861"/>
                    <a:pt x="126" y="861"/>
                  </a:cubicBezTo>
                  <a:cubicBezTo>
                    <a:pt x="197" y="861"/>
                    <a:pt x="273" y="826"/>
                    <a:pt x="332" y="784"/>
                  </a:cubicBezTo>
                  <a:cubicBezTo>
                    <a:pt x="423" y="725"/>
                    <a:pt x="482" y="645"/>
                    <a:pt x="530" y="559"/>
                  </a:cubicBezTo>
                  <a:cubicBezTo>
                    <a:pt x="584" y="474"/>
                    <a:pt x="621" y="383"/>
                    <a:pt x="632" y="270"/>
                  </a:cubicBezTo>
                  <a:cubicBezTo>
                    <a:pt x="637" y="174"/>
                    <a:pt x="621" y="67"/>
                    <a:pt x="557" y="8"/>
                  </a:cubicBezTo>
                  <a:cubicBezTo>
                    <a:pt x="541" y="3"/>
                    <a:pt x="525" y="1"/>
                    <a:pt x="508" y="1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49"/>
            <p:cNvSpPr/>
            <p:nvPr/>
          </p:nvSpPr>
          <p:spPr>
            <a:xfrm>
              <a:off x="3234477" y="2527239"/>
              <a:ext cx="30029" cy="38069"/>
            </a:xfrm>
            <a:custGeom>
              <a:avLst/>
              <a:gdLst/>
              <a:ahLst/>
              <a:cxnLst/>
              <a:rect l="l" t="t" r="r" b="b"/>
              <a:pathLst>
                <a:path w="183" h="232" extrusionOk="0">
                  <a:moveTo>
                    <a:pt x="134" y="0"/>
                  </a:moveTo>
                  <a:cubicBezTo>
                    <a:pt x="118" y="0"/>
                    <a:pt x="98" y="8"/>
                    <a:pt x="81" y="19"/>
                  </a:cubicBezTo>
                  <a:cubicBezTo>
                    <a:pt x="60" y="35"/>
                    <a:pt x="44" y="56"/>
                    <a:pt x="33" y="77"/>
                  </a:cubicBezTo>
                  <a:cubicBezTo>
                    <a:pt x="17" y="99"/>
                    <a:pt x="6" y="126"/>
                    <a:pt x="6" y="152"/>
                  </a:cubicBezTo>
                  <a:cubicBezTo>
                    <a:pt x="1" y="179"/>
                    <a:pt x="11" y="211"/>
                    <a:pt x="27" y="227"/>
                  </a:cubicBezTo>
                  <a:cubicBezTo>
                    <a:pt x="33" y="230"/>
                    <a:pt x="40" y="232"/>
                    <a:pt x="48" y="232"/>
                  </a:cubicBezTo>
                  <a:cubicBezTo>
                    <a:pt x="66" y="232"/>
                    <a:pt x="88" y="223"/>
                    <a:pt x="108" y="211"/>
                  </a:cubicBezTo>
                  <a:cubicBezTo>
                    <a:pt x="129" y="195"/>
                    <a:pt x="145" y="174"/>
                    <a:pt x="156" y="152"/>
                  </a:cubicBezTo>
                  <a:cubicBezTo>
                    <a:pt x="172" y="131"/>
                    <a:pt x="183" y="104"/>
                    <a:pt x="183" y="77"/>
                  </a:cubicBezTo>
                  <a:cubicBezTo>
                    <a:pt x="183" y="51"/>
                    <a:pt x="177" y="19"/>
                    <a:pt x="156" y="8"/>
                  </a:cubicBezTo>
                  <a:cubicBezTo>
                    <a:pt x="150" y="2"/>
                    <a:pt x="143" y="0"/>
                    <a:pt x="134" y="0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49"/>
            <p:cNvSpPr/>
            <p:nvPr/>
          </p:nvSpPr>
          <p:spPr>
            <a:xfrm>
              <a:off x="3187053" y="2467180"/>
              <a:ext cx="125695" cy="158021"/>
            </a:xfrm>
            <a:custGeom>
              <a:avLst/>
              <a:gdLst/>
              <a:ahLst/>
              <a:cxnLst/>
              <a:rect l="l" t="t" r="r" b="b"/>
              <a:pathLst>
                <a:path w="766" h="963" extrusionOk="0">
                  <a:moveTo>
                    <a:pt x="518" y="19"/>
                  </a:moveTo>
                  <a:cubicBezTo>
                    <a:pt x="535" y="19"/>
                    <a:pt x="552" y="21"/>
                    <a:pt x="568" y="26"/>
                  </a:cubicBezTo>
                  <a:cubicBezTo>
                    <a:pt x="632" y="85"/>
                    <a:pt x="648" y="192"/>
                    <a:pt x="643" y="288"/>
                  </a:cubicBezTo>
                  <a:cubicBezTo>
                    <a:pt x="632" y="395"/>
                    <a:pt x="595" y="486"/>
                    <a:pt x="541" y="572"/>
                  </a:cubicBezTo>
                  <a:cubicBezTo>
                    <a:pt x="493" y="657"/>
                    <a:pt x="434" y="738"/>
                    <a:pt x="343" y="802"/>
                  </a:cubicBezTo>
                  <a:cubicBezTo>
                    <a:pt x="284" y="844"/>
                    <a:pt x="208" y="879"/>
                    <a:pt x="137" y="879"/>
                  </a:cubicBezTo>
                  <a:cubicBezTo>
                    <a:pt x="118" y="879"/>
                    <a:pt x="99" y="877"/>
                    <a:pt x="81" y="871"/>
                  </a:cubicBezTo>
                  <a:cubicBezTo>
                    <a:pt x="22" y="818"/>
                    <a:pt x="12" y="711"/>
                    <a:pt x="22" y="625"/>
                  </a:cubicBezTo>
                  <a:cubicBezTo>
                    <a:pt x="44" y="433"/>
                    <a:pt x="167" y="219"/>
                    <a:pt x="316" y="101"/>
                  </a:cubicBezTo>
                  <a:cubicBezTo>
                    <a:pt x="372" y="58"/>
                    <a:pt x="449" y="19"/>
                    <a:pt x="518" y="19"/>
                  </a:cubicBezTo>
                  <a:close/>
                  <a:moveTo>
                    <a:pt x="568" y="0"/>
                  </a:moveTo>
                  <a:cubicBezTo>
                    <a:pt x="493" y="0"/>
                    <a:pt x="404" y="35"/>
                    <a:pt x="333" y="80"/>
                  </a:cubicBezTo>
                  <a:lnTo>
                    <a:pt x="333" y="74"/>
                  </a:lnTo>
                  <a:cubicBezTo>
                    <a:pt x="231" y="144"/>
                    <a:pt x="172" y="230"/>
                    <a:pt x="119" y="326"/>
                  </a:cubicBezTo>
                  <a:cubicBezTo>
                    <a:pt x="60" y="427"/>
                    <a:pt x="17" y="518"/>
                    <a:pt x="6" y="641"/>
                  </a:cubicBezTo>
                  <a:cubicBezTo>
                    <a:pt x="1" y="754"/>
                    <a:pt x="28" y="893"/>
                    <a:pt x="113" y="941"/>
                  </a:cubicBezTo>
                  <a:cubicBezTo>
                    <a:pt x="139" y="956"/>
                    <a:pt x="170" y="963"/>
                    <a:pt x="204" y="963"/>
                  </a:cubicBezTo>
                  <a:cubicBezTo>
                    <a:pt x="277" y="963"/>
                    <a:pt x="363" y="931"/>
                    <a:pt x="429" y="887"/>
                  </a:cubicBezTo>
                  <a:cubicBezTo>
                    <a:pt x="530" y="823"/>
                    <a:pt x="595" y="732"/>
                    <a:pt x="648" y="641"/>
                  </a:cubicBezTo>
                  <a:cubicBezTo>
                    <a:pt x="702" y="545"/>
                    <a:pt x="750" y="449"/>
                    <a:pt x="755" y="331"/>
                  </a:cubicBezTo>
                  <a:cubicBezTo>
                    <a:pt x="766" y="214"/>
                    <a:pt x="739" y="74"/>
                    <a:pt x="653" y="21"/>
                  </a:cubicBezTo>
                  <a:cubicBezTo>
                    <a:pt x="629" y="7"/>
                    <a:pt x="600" y="0"/>
                    <a:pt x="568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49"/>
            <p:cNvSpPr/>
            <p:nvPr/>
          </p:nvSpPr>
          <p:spPr>
            <a:xfrm>
              <a:off x="3216098" y="2512798"/>
              <a:ext cx="51033" cy="56612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246" y="88"/>
                  </a:moveTo>
                  <a:cubicBezTo>
                    <a:pt x="255" y="88"/>
                    <a:pt x="262" y="90"/>
                    <a:pt x="268" y="96"/>
                  </a:cubicBezTo>
                  <a:cubicBezTo>
                    <a:pt x="289" y="107"/>
                    <a:pt x="295" y="139"/>
                    <a:pt x="295" y="165"/>
                  </a:cubicBezTo>
                  <a:cubicBezTo>
                    <a:pt x="295" y="192"/>
                    <a:pt x="284" y="219"/>
                    <a:pt x="268" y="240"/>
                  </a:cubicBezTo>
                  <a:cubicBezTo>
                    <a:pt x="257" y="262"/>
                    <a:pt x="241" y="283"/>
                    <a:pt x="220" y="299"/>
                  </a:cubicBezTo>
                  <a:cubicBezTo>
                    <a:pt x="200" y="311"/>
                    <a:pt x="178" y="320"/>
                    <a:pt x="160" y="320"/>
                  </a:cubicBezTo>
                  <a:cubicBezTo>
                    <a:pt x="152" y="320"/>
                    <a:pt x="145" y="318"/>
                    <a:pt x="139" y="315"/>
                  </a:cubicBezTo>
                  <a:cubicBezTo>
                    <a:pt x="123" y="299"/>
                    <a:pt x="113" y="267"/>
                    <a:pt x="118" y="240"/>
                  </a:cubicBezTo>
                  <a:cubicBezTo>
                    <a:pt x="118" y="214"/>
                    <a:pt x="129" y="187"/>
                    <a:pt x="145" y="165"/>
                  </a:cubicBezTo>
                  <a:cubicBezTo>
                    <a:pt x="156" y="144"/>
                    <a:pt x="172" y="123"/>
                    <a:pt x="193" y="107"/>
                  </a:cubicBezTo>
                  <a:cubicBezTo>
                    <a:pt x="210" y="96"/>
                    <a:pt x="230" y="88"/>
                    <a:pt x="246" y="88"/>
                  </a:cubicBezTo>
                  <a:close/>
                  <a:moveTo>
                    <a:pt x="173" y="0"/>
                  </a:moveTo>
                  <a:cubicBezTo>
                    <a:pt x="150" y="0"/>
                    <a:pt x="125" y="12"/>
                    <a:pt x="107" y="26"/>
                  </a:cubicBezTo>
                  <a:cubicBezTo>
                    <a:pt x="75" y="48"/>
                    <a:pt x="54" y="75"/>
                    <a:pt x="38" y="107"/>
                  </a:cubicBezTo>
                  <a:cubicBezTo>
                    <a:pt x="22" y="133"/>
                    <a:pt x="6" y="165"/>
                    <a:pt x="0" y="203"/>
                  </a:cubicBezTo>
                  <a:cubicBezTo>
                    <a:pt x="0" y="240"/>
                    <a:pt x="6" y="283"/>
                    <a:pt x="38" y="299"/>
                  </a:cubicBezTo>
                  <a:cubicBezTo>
                    <a:pt x="54" y="310"/>
                    <a:pt x="70" y="321"/>
                    <a:pt x="91" y="331"/>
                  </a:cubicBezTo>
                  <a:cubicBezTo>
                    <a:pt x="106" y="340"/>
                    <a:pt x="122" y="345"/>
                    <a:pt x="137" y="345"/>
                  </a:cubicBezTo>
                  <a:cubicBezTo>
                    <a:pt x="214" y="345"/>
                    <a:pt x="296" y="248"/>
                    <a:pt x="305" y="155"/>
                  </a:cubicBezTo>
                  <a:cubicBezTo>
                    <a:pt x="311" y="96"/>
                    <a:pt x="289" y="59"/>
                    <a:pt x="262" y="37"/>
                  </a:cubicBezTo>
                  <a:cubicBezTo>
                    <a:pt x="241" y="26"/>
                    <a:pt x="225" y="21"/>
                    <a:pt x="204" y="10"/>
                  </a:cubicBezTo>
                  <a:cubicBezTo>
                    <a:pt x="195" y="3"/>
                    <a:pt x="184" y="0"/>
                    <a:pt x="173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49"/>
            <p:cNvSpPr/>
            <p:nvPr/>
          </p:nvSpPr>
          <p:spPr>
            <a:xfrm>
              <a:off x="3653081" y="2076636"/>
              <a:ext cx="239739" cy="260087"/>
            </a:xfrm>
            <a:custGeom>
              <a:avLst/>
              <a:gdLst/>
              <a:ahLst/>
              <a:cxnLst/>
              <a:rect l="l" t="t" r="r" b="b"/>
              <a:pathLst>
                <a:path w="1461" h="1585" extrusionOk="0">
                  <a:moveTo>
                    <a:pt x="1145" y="314"/>
                  </a:moveTo>
                  <a:cubicBezTo>
                    <a:pt x="1187" y="314"/>
                    <a:pt x="1226" y="322"/>
                    <a:pt x="1257" y="342"/>
                  </a:cubicBezTo>
                  <a:cubicBezTo>
                    <a:pt x="1359" y="401"/>
                    <a:pt x="1396" y="572"/>
                    <a:pt x="1386" y="722"/>
                  </a:cubicBezTo>
                  <a:cubicBezTo>
                    <a:pt x="1375" y="866"/>
                    <a:pt x="1316" y="989"/>
                    <a:pt x="1247" y="1102"/>
                  </a:cubicBezTo>
                  <a:cubicBezTo>
                    <a:pt x="1182" y="1219"/>
                    <a:pt x="1108" y="1326"/>
                    <a:pt x="979" y="1406"/>
                  </a:cubicBezTo>
                  <a:cubicBezTo>
                    <a:pt x="898" y="1462"/>
                    <a:pt x="791" y="1502"/>
                    <a:pt x="699" y="1502"/>
                  </a:cubicBezTo>
                  <a:cubicBezTo>
                    <a:pt x="658" y="1502"/>
                    <a:pt x="620" y="1494"/>
                    <a:pt x="589" y="1476"/>
                  </a:cubicBezTo>
                  <a:cubicBezTo>
                    <a:pt x="487" y="1417"/>
                    <a:pt x="450" y="1246"/>
                    <a:pt x="461" y="1102"/>
                  </a:cubicBezTo>
                  <a:cubicBezTo>
                    <a:pt x="466" y="957"/>
                    <a:pt x="525" y="834"/>
                    <a:pt x="594" y="711"/>
                  </a:cubicBezTo>
                  <a:cubicBezTo>
                    <a:pt x="664" y="599"/>
                    <a:pt x="739" y="487"/>
                    <a:pt x="862" y="406"/>
                  </a:cubicBezTo>
                  <a:cubicBezTo>
                    <a:pt x="946" y="355"/>
                    <a:pt x="1053" y="314"/>
                    <a:pt x="1145" y="314"/>
                  </a:cubicBezTo>
                  <a:close/>
                  <a:moveTo>
                    <a:pt x="814" y="1"/>
                  </a:moveTo>
                  <a:cubicBezTo>
                    <a:pt x="761" y="1"/>
                    <a:pt x="708" y="10"/>
                    <a:pt x="658" y="27"/>
                  </a:cubicBezTo>
                  <a:cubicBezTo>
                    <a:pt x="332" y="139"/>
                    <a:pt x="59" y="551"/>
                    <a:pt x="22" y="909"/>
                  </a:cubicBezTo>
                  <a:cubicBezTo>
                    <a:pt x="1" y="1102"/>
                    <a:pt x="49" y="1310"/>
                    <a:pt x="215" y="1406"/>
                  </a:cubicBezTo>
                  <a:cubicBezTo>
                    <a:pt x="289" y="1449"/>
                    <a:pt x="364" y="1492"/>
                    <a:pt x="439" y="1535"/>
                  </a:cubicBezTo>
                  <a:cubicBezTo>
                    <a:pt x="497" y="1569"/>
                    <a:pt x="559" y="1584"/>
                    <a:pt x="626" y="1584"/>
                  </a:cubicBezTo>
                  <a:cubicBezTo>
                    <a:pt x="652" y="1584"/>
                    <a:pt x="679" y="1582"/>
                    <a:pt x="707" y="1577"/>
                  </a:cubicBezTo>
                  <a:cubicBezTo>
                    <a:pt x="1102" y="1503"/>
                    <a:pt x="1461" y="946"/>
                    <a:pt x="1423" y="519"/>
                  </a:cubicBezTo>
                  <a:cubicBezTo>
                    <a:pt x="1407" y="380"/>
                    <a:pt x="1348" y="246"/>
                    <a:pt x="1225" y="176"/>
                  </a:cubicBezTo>
                  <a:cubicBezTo>
                    <a:pt x="1150" y="134"/>
                    <a:pt x="1076" y="91"/>
                    <a:pt x="1001" y="48"/>
                  </a:cubicBezTo>
                  <a:cubicBezTo>
                    <a:pt x="944" y="15"/>
                    <a:pt x="879" y="1"/>
                    <a:pt x="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49"/>
            <p:cNvSpPr/>
            <p:nvPr/>
          </p:nvSpPr>
          <p:spPr>
            <a:xfrm>
              <a:off x="3726760" y="2127997"/>
              <a:ext cx="155560" cy="195106"/>
            </a:xfrm>
            <a:custGeom>
              <a:avLst/>
              <a:gdLst/>
              <a:ahLst/>
              <a:cxnLst/>
              <a:rect l="l" t="t" r="r" b="b"/>
              <a:pathLst>
                <a:path w="948" h="1189" extrusionOk="0">
                  <a:moveTo>
                    <a:pt x="654" y="114"/>
                  </a:moveTo>
                  <a:cubicBezTo>
                    <a:pt x="688" y="114"/>
                    <a:pt x="719" y="121"/>
                    <a:pt x="744" y="136"/>
                  </a:cubicBezTo>
                  <a:cubicBezTo>
                    <a:pt x="824" y="184"/>
                    <a:pt x="856" y="323"/>
                    <a:pt x="846" y="441"/>
                  </a:cubicBezTo>
                  <a:cubicBezTo>
                    <a:pt x="840" y="564"/>
                    <a:pt x="792" y="660"/>
                    <a:pt x="739" y="751"/>
                  </a:cubicBezTo>
                  <a:cubicBezTo>
                    <a:pt x="685" y="847"/>
                    <a:pt x="621" y="933"/>
                    <a:pt x="520" y="997"/>
                  </a:cubicBezTo>
                  <a:cubicBezTo>
                    <a:pt x="452" y="1042"/>
                    <a:pt x="364" y="1077"/>
                    <a:pt x="289" y="1077"/>
                  </a:cubicBezTo>
                  <a:cubicBezTo>
                    <a:pt x="257" y="1077"/>
                    <a:pt x="228" y="1070"/>
                    <a:pt x="204" y="1056"/>
                  </a:cubicBezTo>
                  <a:cubicBezTo>
                    <a:pt x="124" y="1008"/>
                    <a:pt x="92" y="869"/>
                    <a:pt x="102" y="751"/>
                  </a:cubicBezTo>
                  <a:cubicBezTo>
                    <a:pt x="108" y="633"/>
                    <a:pt x="151" y="543"/>
                    <a:pt x="209" y="436"/>
                  </a:cubicBezTo>
                  <a:cubicBezTo>
                    <a:pt x="263" y="345"/>
                    <a:pt x="327" y="254"/>
                    <a:pt x="423" y="190"/>
                  </a:cubicBezTo>
                  <a:cubicBezTo>
                    <a:pt x="493" y="146"/>
                    <a:pt x="580" y="114"/>
                    <a:pt x="654" y="114"/>
                  </a:cubicBezTo>
                  <a:close/>
                  <a:moveTo>
                    <a:pt x="696" y="1"/>
                  </a:moveTo>
                  <a:cubicBezTo>
                    <a:pt x="604" y="1"/>
                    <a:pt x="497" y="42"/>
                    <a:pt x="413" y="93"/>
                  </a:cubicBezTo>
                  <a:cubicBezTo>
                    <a:pt x="290" y="174"/>
                    <a:pt x="215" y="286"/>
                    <a:pt x="145" y="398"/>
                  </a:cubicBezTo>
                  <a:cubicBezTo>
                    <a:pt x="76" y="521"/>
                    <a:pt x="22" y="644"/>
                    <a:pt x="12" y="789"/>
                  </a:cubicBezTo>
                  <a:cubicBezTo>
                    <a:pt x="1" y="933"/>
                    <a:pt x="38" y="1099"/>
                    <a:pt x="140" y="1163"/>
                  </a:cubicBezTo>
                  <a:cubicBezTo>
                    <a:pt x="171" y="1181"/>
                    <a:pt x="209" y="1189"/>
                    <a:pt x="250" y="1189"/>
                  </a:cubicBezTo>
                  <a:cubicBezTo>
                    <a:pt x="342" y="1189"/>
                    <a:pt x="449" y="1149"/>
                    <a:pt x="530" y="1093"/>
                  </a:cubicBezTo>
                  <a:cubicBezTo>
                    <a:pt x="659" y="1013"/>
                    <a:pt x="733" y="906"/>
                    <a:pt x="798" y="789"/>
                  </a:cubicBezTo>
                  <a:cubicBezTo>
                    <a:pt x="867" y="676"/>
                    <a:pt x="926" y="553"/>
                    <a:pt x="937" y="409"/>
                  </a:cubicBezTo>
                  <a:cubicBezTo>
                    <a:pt x="947" y="259"/>
                    <a:pt x="910" y="88"/>
                    <a:pt x="808" y="29"/>
                  </a:cubicBezTo>
                  <a:cubicBezTo>
                    <a:pt x="777" y="9"/>
                    <a:pt x="738" y="1"/>
                    <a:pt x="696" y="1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49"/>
            <p:cNvSpPr/>
            <p:nvPr/>
          </p:nvSpPr>
          <p:spPr>
            <a:xfrm>
              <a:off x="3743497" y="2149822"/>
              <a:ext cx="104527" cy="140627"/>
            </a:xfrm>
            <a:custGeom>
              <a:avLst/>
              <a:gdLst/>
              <a:ahLst/>
              <a:cxnLst/>
              <a:rect l="l" t="t" r="r" b="b"/>
              <a:pathLst>
                <a:path w="637" h="857" extrusionOk="0">
                  <a:moveTo>
                    <a:pt x="346" y="259"/>
                  </a:moveTo>
                  <a:cubicBezTo>
                    <a:pt x="356" y="259"/>
                    <a:pt x="366" y="261"/>
                    <a:pt x="375" y="265"/>
                  </a:cubicBezTo>
                  <a:cubicBezTo>
                    <a:pt x="391" y="276"/>
                    <a:pt x="407" y="287"/>
                    <a:pt x="428" y="297"/>
                  </a:cubicBezTo>
                  <a:cubicBezTo>
                    <a:pt x="455" y="313"/>
                    <a:pt x="482" y="356"/>
                    <a:pt x="471" y="410"/>
                  </a:cubicBezTo>
                  <a:cubicBezTo>
                    <a:pt x="462" y="508"/>
                    <a:pt x="378" y="603"/>
                    <a:pt x="301" y="603"/>
                  </a:cubicBezTo>
                  <a:cubicBezTo>
                    <a:pt x="286" y="603"/>
                    <a:pt x="271" y="599"/>
                    <a:pt x="257" y="591"/>
                  </a:cubicBezTo>
                  <a:cubicBezTo>
                    <a:pt x="241" y="581"/>
                    <a:pt x="220" y="570"/>
                    <a:pt x="204" y="559"/>
                  </a:cubicBezTo>
                  <a:cubicBezTo>
                    <a:pt x="172" y="543"/>
                    <a:pt x="166" y="500"/>
                    <a:pt x="172" y="463"/>
                  </a:cubicBezTo>
                  <a:cubicBezTo>
                    <a:pt x="172" y="426"/>
                    <a:pt x="188" y="393"/>
                    <a:pt x="204" y="367"/>
                  </a:cubicBezTo>
                  <a:cubicBezTo>
                    <a:pt x="220" y="335"/>
                    <a:pt x="241" y="308"/>
                    <a:pt x="273" y="287"/>
                  </a:cubicBezTo>
                  <a:cubicBezTo>
                    <a:pt x="292" y="271"/>
                    <a:pt x="320" y="259"/>
                    <a:pt x="346" y="259"/>
                  </a:cubicBezTo>
                  <a:close/>
                  <a:moveTo>
                    <a:pt x="508" y="1"/>
                  </a:moveTo>
                  <a:cubicBezTo>
                    <a:pt x="439" y="1"/>
                    <a:pt x="365" y="40"/>
                    <a:pt x="305" y="83"/>
                  </a:cubicBezTo>
                  <a:cubicBezTo>
                    <a:pt x="156" y="201"/>
                    <a:pt x="33" y="415"/>
                    <a:pt x="11" y="607"/>
                  </a:cubicBezTo>
                  <a:cubicBezTo>
                    <a:pt x="0" y="693"/>
                    <a:pt x="11" y="795"/>
                    <a:pt x="70" y="848"/>
                  </a:cubicBezTo>
                  <a:cubicBezTo>
                    <a:pt x="89" y="854"/>
                    <a:pt x="110" y="857"/>
                    <a:pt x="130" y="857"/>
                  </a:cubicBezTo>
                  <a:cubicBezTo>
                    <a:pt x="200" y="857"/>
                    <a:pt x="274" y="825"/>
                    <a:pt x="332" y="784"/>
                  </a:cubicBezTo>
                  <a:cubicBezTo>
                    <a:pt x="423" y="720"/>
                    <a:pt x="482" y="639"/>
                    <a:pt x="530" y="554"/>
                  </a:cubicBezTo>
                  <a:cubicBezTo>
                    <a:pt x="583" y="468"/>
                    <a:pt x="621" y="377"/>
                    <a:pt x="631" y="270"/>
                  </a:cubicBezTo>
                  <a:cubicBezTo>
                    <a:pt x="637" y="174"/>
                    <a:pt x="621" y="67"/>
                    <a:pt x="557" y="8"/>
                  </a:cubicBezTo>
                  <a:cubicBezTo>
                    <a:pt x="541" y="3"/>
                    <a:pt x="524" y="1"/>
                    <a:pt x="508" y="1"/>
                  </a:cubicBezTo>
                  <a:close/>
                </a:path>
              </a:pathLst>
            </a:custGeom>
            <a:solidFill>
              <a:srgbClr val="FF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49"/>
            <p:cNvSpPr/>
            <p:nvPr/>
          </p:nvSpPr>
          <p:spPr>
            <a:xfrm>
              <a:off x="3789115" y="2206598"/>
              <a:ext cx="30029" cy="37741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9" y="0"/>
                  </a:moveTo>
                  <a:cubicBezTo>
                    <a:pt x="122" y="0"/>
                    <a:pt x="100" y="9"/>
                    <a:pt x="81" y="21"/>
                  </a:cubicBezTo>
                  <a:cubicBezTo>
                    <a:pt x="59" y="37"/>
                    <a:pt x="43" y="58"/>
                    <a:pt x="33" y="80"/>
                  </a:cubicBezTo>
                  <a:cubicBezTo>
                    <a:pt x="17" y="101"/>
                    <a:pt x="6" y="122"/>
                    <a:pt x="6" y="154"/>
                  </a:cubicBezTo>
                  <a:lnTo>
                    <a:pt x="6" y="149"/>
                  </a:lnTo>
                  <a:lnTo>
                    <a:pt x="6" y="149"/>
                  </a:lnTo>
                  <a:cubicBezTo>
                    <a:pt x="1" y="181"/>
                    <a:pt x="11" y="213"/>
                    <a:pt x="27" y="224"/>
                  </a:cubicBezTo>
                  <a:cubicBezTo>
                    <a:pt x="35" y="228"/>
                    <a:pt x="44" y="230"/>
                    <a:pt x="53" y="230"/>
                  </a:cubicBezTo>
                  <a:cubicBezTo>
                    <a:pt x="71" y="230"/>
                    <a:pt x="90" y="224"/>
                    <a:pt x="107" y="213"/>
                  </a:cubicBezTo>
                  <a:cubicBezTo>
                    <a:pt x="129" y="197"/>
                    <a:pt x="145" y="176"/>
                    <a:pt x="156" y="154"/>
                  </a:cubicBezTo>
                  <a:cubicBezTo>
                    <a:pt x="172" y="128"/>
                    <a:pt x="182" y="106"/>
                    <a:pt x="182" y="80"/>
                  </a:cubicBezTo>
                  <a:cubicBezTo>
                    <a:pt x="182" y="53"/>
                    <a:pt x="177" y="15"/>
                    <a:pt x="156" y="5"/>
                  </a:cubicBezTo>
                  <a:cubicBezTo>
                    <a:pt x="151" y="2"/>
                    <a:pt x="145" y="0"/>
                    <a:pt x="139" y="0"/>
                  </a:cubicBezTo>
                  <a:close/>
                </a:path>
              </a:pathLst>
            </a:custGeom>
            <a:solidFill>
              <a:srgbClr val="22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49"/>
            <p:cNvSpPr/>
            <p:nvPr/>
          </p:nvSpPr>
          <p:spPr>
            <a:xfrm>
              <a:off x="3741692" y="2146704"/>
              <a:ext cx="125695" cy="158021"/>
            </a:xfrm>
            <a:custGeom>
              <a:avLst/>
              <a:gdLst/>
              <a:ahLst/>
              <a:cxnLst/>
              <a:rect l="l" t="t" r="r" b="b"/>
              <a:pathLst>
                <a:path w="766" h="963" extrusionOk="0">
                  <a:moveTo>
                    <a:pt x="522" y="20"/>
                  </a:moveTo>
                  <a:cubicBezTo>
                    <a:pt x="539" y="20"/>
                    <a:pt x="556" y="22"/>
                    <a:pt x="573" y="27"/>
                  </a:cubicBezTo>
                  <a:cubicBezTo>
                    <a:pt x="637" y="86"/>
                    <a:pt x="653" y="193"/>
                    <a:pt x="642" y="289"/>
                  </a:cubicBezTo>
                  <a:cubicBezTo>
                    <a:pt x="632" y="396"/>
                    <a:pt x="594" y="487"/>
                    <a:pt x="546" y="573"/>
                  </a:cubicBezTo>
                  <a:cubicBezTo>
                    <a:pt x="493" y="658"/>
                    <a:pt x="434" y="739"/>
                    <a:pt x="348" y="803"/>
                  </a:cubicBezTo>
                  <a:cubicBezTo>
                    <a:pt x="287" y="844"/>
                    <a:pt x="214" y="878"/>
                    <a:pt x="144" y="878"/>
                  </a:cubicBezTo>
                  <a:cubicBezTo>
                    <a:pt x="123" y="878"/>
                    <a:pt x="101" y="875"/>
                    <a:pt x="81" y="867"/>
                  </a:cubicBezTo>
                  <a:cubicBezTo>
                    <a:pt x="22" y="814"/>
                    <a:pt x="11" y="707"/>
                    <a:pt x="22" y="626"/>
                  </a:cubicBezTo>
                  <a:cubicBezTo>
                    <a:pt x="44" y="434"/>
                    <a:pt x="167" y="220"/>
                    <a:pt x="316" y="102"/>
                  </a:cubicBezTo>
                  <a:cubicBezTo>
                    <a:pt x="376" y="59"/>
                    <a:pt x="450" y="20"/>
                    <a:pt x="522" y="20"/>
                  </a:cubicBezTo>
                  <a:close/>
                  <a:moveTo>
                    <a:pt x="563" y="0"/>
                  </a:moveTo>
                  <a:cubicBezTo>
                    <a:pt x="489" y="0"/>
                    <a:pt x="404" y="32"/>
                    <a:pt x="338" y="76"/>
                  </a:cubicBezTo>
                  <a:lnTo>
                    <a:pt x="332" y="76"/>
                  </a:lnTo>
                  <a:cubicBezTo>
                    <a:pt x="236" y="140"/>
                    <a:pt x="172" y="231"/>
                    <a:pt x="118" y="322"/>
                  </a:cubicBezTo>
                  <a:cubicBezTo>
                    <a:pt x="60" y="423"/>
                    <a:pt x="17" y="519"/>
                    <a:pt x="11" y="637"/>
                  </a:cubicBezTo>
                  <a:cubicBezTo>
                    <a:pt x="1" y="755"/>
                    <a:pt x="33" y="888"/>
                    <a:pt x="113" y="942"/>
                  </a:cubicBezTo>
                  <a:cubicBezTo>
                    <a:pt x="137" y="956"/>
                    <a:pt x="166" y="963"/>
                    <a:pt x="198" y="963"/>
                  </a:cubicBezTo>
                  <a:cubicBezTo>
                    <a:pt x="273" y="963"/>
                    <a:pt x="361" y="928"/>
                    <a:pt x="429" y="883"/>
                  </a:cubicBezTo>
                  <a:cubicBezTo>
                    <a:pt x="530" y="819"/>
                    <a:pt x="594" y="733"/>
                    <a:pt x="648" y="637"/>
                  </a:cubicBezTo>
                  <a:cubicBezTo>
                    <a:pt x="701" y="546"/>
                    <a:pt x="749" y="450"/>
                    <a:pt x="755" y="327"/>
                  </a:cubicBezTo>
                  <a:cubicBezTo>
                    <a:pt x="765" y="209"/>
                    <a:pt x="739" y="70"/>
                    <a:pt x="653" y="22"/>
                  </a:cubicBezTo>
                  <a:cubicBezTo>
                    <a:pt x="628" y="7"/>
                    <a:pt x="597" y="0"/>
                    <a:pt x="563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49"/>
            <p:cNvSpPr/>
            <p:nvPr/>
          </p:nvSpPr>
          <p:spPr>
            <a:xfrm>
              <a:off x="3770737" y="2192158"/>
              <a:ext cx="51033" cy="56612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251" y="88"/>
                  </a:moveTo>
                  <a:cubicBezTo>
                    <a:pt x="257" y="88"/>
                    <a:pt x="263" y="90"/>
                    <a:pt x="268" y="93"/>
                  </a:cubicBezTo>
                  <a:cubicBezTo>
                    <a:pt x="289" y="103"/>
                    <a:pt x="294" y="141"/>
                    <a:pt x="294" y="168"/>
                  </a:cubicBezTo>
                  <a:cubicBezTo>
                    <a:pt x="294" y="194"/>
                    <a:pt x="284" y="216"/>
                    <a:pt x="268" y="242"/>
                  </a:cubicBezTo>
                  <a:cubicBezTo>
                    <a:pt x="257" y="264"/>
                    <a:pt x="241" y="285"/>
                    <a:pt x="219" y="301"/>
                  </a:cubicBezTo>
                  <a:cubicBezTo>
                    <a:pt x="202" y="312"/>
                    <a:pt x="183" y="318"/>
                    <a:pt x="165" y="318"/>
                  </a:cubicBezTo>
                  <a:cubicBezTo>
                    <a:pt x="156" y="318"/>
                    <a:pt x="147" y="316"/>
                    <a:pt x="139" y="312"/>
                  </a:cubicBezTo>
                  <a:cubicBezTo>
                    <a:pt x="123" y="301"/>
                    <a:pt x="113" y="269"/>
                    <a:pt x="118" y="242"/>
                  </a:cubicBezTo>
                  <a:cubicBezTo>
                    <a:pt x="118" y="210"/>
                    <a:pt x="129" y="189"/>
                    <a:pt x="145" y="168"/>
                  </a:cubicBezTo>
                  <a:cubicBezTo>
                    <a:pt x="155" y="146"/>
                    <a:pt x="171" y="125"/>
                    <a:pt x="193" y="109"/>
                  </a:cubicBezTo>
                  <a:cubicBezTo>
                    <a:pt x="212" y="97"/>
                    <a:pt x="234" y="88"/>
                    <a:pt x="251" y="88"/>
                  </a:cubicBezTo>
                  <a:close/>
                  <a:moveTo>
                    <a:pt x="178" y="1"/>
                  </a:moveTo>
                  <a:cubicBezTo>
                    <a:pt x="154" y="1"/>
                    <a:pt x="126" y="13"/>
                    <a:pt x="107" y="29"/>
                  </a:cubicBezTo>
                  <a:cubicBezTo>
                    <a:pt x="75" y="50"/>
                    <a:pt x="54" y="77"/>
                    <a:pt x="38" y="103"/>
                  </a:cubicBezTo>
                  <a:cubicBezTo>
                    <a:pt x="22" y="135"/>
                    <a:pt x="6" y="168"/>
                    <a:pt x="0" y="205"/>
                  </a:cubicBezTo>
                  <a:cubicBezTo>
                    <a:pt x="0" y="242"/>
                    <a:pt x="6" y="285"/>
                    <a:pt x="38" y="301"/>
                  </a:cubicBezTo>
                  <a:cubicBezTo>
                    <a:pt x="54" y="312"/>
                    <a:pt x="70" y="323"/>
                    <a:pt x="91" y="333"/>
                  </a:cubicBezTo>
                  <a:cubicBezTo>
                    <a:pt x="105" y="341"/>
                    <a:pt x="119" y="344"/>
                    <a:pt x="134" y="344"/>
                  </a:cubicBezTo>
                  <a:cubicBezTo>
                    <a:pt x="211" y="344"/>
                    <a:pt x="296" y="246"/>
                    <a:pt x="305" y="152"/>
                  </a:cubicBezTo>
                  <a:cubicBezTo>
                    <a:pt x="310" y="98"/>
                    <a:pt x="289" y="55"/>
                    <a:pt x="262" y="39"/>
                  </a:cubicBezTo>
                  <a:cubicBezTo>
                    <a:pt x="241" y="29"/>
                    <a:pt x="225" y="18"/>
                    <a:pt x="203" y="7"/>
                  </a:cubicBezTo>
                  <a:cubicBezTo>
                    <a:pt x="196" y="3"/>
                    <a:pt x="187" y="1"/>
                    <a:pt x="178" y="1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49"/>
            <p:cNvSpPr/>
            <p:nvPr/>
          </p:nvSpPr>
          <p:spPr>
            <a:xfrm>
              <a:off x="4427934" y="2588118"/>
              <a:ext cx="29208" cy="26747"/>
            </a:xfrm>
            <a:custGeom>
              <a:avLst/>
              <a:gdLst/>
              <a:ahLst/>
              <a:cxnLst/>
              <a:rect l="l" t="t" r="r" b="b"/>
              <a:pathLst>
                <a:path w="178" h="163" extrusionOk="0">
                  <a:moveTo>
                    <a:pt x="1" y="1"/>
                  </a:moveTo>
                  <a:lnTo>
                    <a:pt x="1" y="113"/>
                  </a:lnTo>
                  <a:cubicBezTo>
                    <a:pt x="1" y="124"/>
                    <a:pt x="6" y="134"/>
                    <a:pt x="17" y="140"/>
                  </a:cubicBezTo>
                  <a:cubicBezTo>
                    <a:pt x="33" y="156"/>
                    <a:pt x="60" y="163"/>
                    <a:pt x="87" y="163"/>
                  </a:cubicBezTo>
                  <a:cubicBezTo>
                    <a:pt x="123" y="163"/>
                    <a:pt x="160" y="150"/>
                    <a:pt x="172" y="129"/>
                  </a:cubicBezTo>
                  <a:cubicBezTo>
                    <a:pt x="177" y="124"/>
                    <a:pt x="177" y="118"/>
                    <a:pt x="177" y="113"/>
                  </a:cubicBezTo>
                  <a:lnTo>
                    <a:pt x="177" y="6"/>
                  </a:lnTo>
                  <a:cubicBezTo>
                    <a:pt x="177" y="11"/>
                    <a:pt x="177" y="17"/>
                    <a:pt x="172" y="22"/>
                  </a:cubicBezTo>
                  <a:cubicBezTo>
                    <a:pt x="164" y="37"/>
                    <a:pt x="131" y="55"/>
                    <a:pt x="89" y="55"/>
                  </a:cubicBezTo>
                  <a:cubicBezTo>
                    <a:pt x="71" y="55"/>
                    <a:pt x="52" y="51"/>
                    <a:pt x="33" y="43"/>
                  </a:cubicBezTo>
                  <a:cubicBezTo>
                    <a:pt x="22" y="38"/>
                    <a:pt x="11" y="33"/>
                    <a:pt x="6" y="22"/>
                  </a:cubicBezTo>
                  <a:cubicBezTo>
                    <a:pt x="1" y="17"/>
                    <a:pt x="1" y="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9"/>
            <p:cNvSpPr/>
            <p:nvPr/>
          </p:nvSpPr>
          <p:spPr>
            <a:xfrm>
              <a:off x="4435811" y="2261734"/>
              <a:ext cx="13291" cy="329826"/>
            </a:xfrm>
            <a:custGeom>
              <a:avLst/>
              <a:gdLst/>
              <a:ahLst/>
              <a:cxnLst/>
              <a:rect l="l" t="t" r="r" b="b"/>
              <a:pathLst>
                <a:path w="81" h="2010" extrusionOk="0">
                  <a:moveTo>
                    <a:pt x="1" y="0"/>
                  </a:moveTo>
                  <a:lnTo>
                    <a:pt x="1" y="1990"/>
                  </a:lnTo>
                  <a:cubicBezTo>
                    <a:pt x="1" y="1995"/>
                    <a:pt x="6" y="2000"/>
                    <a:pt x="11" y="2006"/>
                  </a:cubicBezTo>
                  <a:cubicBezTo>
                    <a:pt x="19" y="2008"/>
                    <a:pt x="30" y="2010"/>
                    <a:pt x="41" y="2010"/>
                  </a:cubicBezTo>
                  <a:cubicBezTo>
                    <a:pt x="52" y="2010"/>
                    <a:pt x="62" y="2008"/>
                    <a:pt x="70" y="2006"/>
                  </a:cubicBezTo>
                  <a:cubicBezTo>
                    <a:pt x="76" y="2000"/>
                    <a:pt x="81" y="1995"/>
                    <a:pt x="81" y="1990"/>
                  </a:cubicBezTo>
                  <a:lnTo>
                    <a:pt x="81" y="11"/>
                  </a:lnTo>
                  <a:cubicBezTo>
                    <a:pt x="77" y="15"/>
                    <a:pt x="61" y="23"/>
                    <a:pt x="43" y="23"/>
                  </a:cubicBezTo>
                  <a:cubicBezTo>
                    <a:pt x="34" y="23"/>
                    <a:pt x="25" y="21"/>
                    <a:pt x="17" y="16"/>
                  </a:cubicBezTo>
                  <a:cubicBezTo>
                    <a:pt x="11" y="16"/>
                    <a:pt x="6" y="11"/>
                    <a:pt x="6" y="11"/>
                  </a:cubicBezTo>
                  <a:cubicBezTo>
                    <a:pt x="1" y="6"/>
                    <a:pt x="1" y="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9"/>
            <p:cNvSpPr/>
            <p:nvPr/>
          </p:nvSpPr>
          <p:spPr>
            <a:xfrm>
              <a:off x="4435811" y="2258124"/>
              <a:ext cx="13291" cy="7548"/>
            </a:xfrm>
            <a:custGeom>
              <a:avLst/>
              <a:gdLst/>
              <a:ahLst/>
              <a:cxnLst/>
              <a:rect l="l" t="t" r="r" b="b"/>
              <a:pathLst>
                <a:path w="81" h="46" extrusionOk="0">
                  <a:moveTo>
                    <a:pt x="41" y="1"/>
                  </a:moveTo>
                  <a:cubicBezTo>
                    <a:pt x="24" y="1"/>
                    <a:pt x="8" y="7"/>
                    <a:pt x="1" y="17"/>
                  </a:cubicBezTo>
                  <a:cubicBezTo>
                    <a:pt x="1" y="17"/>
                    <a:pt x="1" y="17"/>
                    <a:pt x="1" y="22"/>
                  </a:cubicBezTo>
                  <a:lnTo>
                    <a:pt x="6" y="33"/>
                  </a:lnTo>
                  <a:cubicBezTo>
                    <a:pt x="6" y="33"/>
                    <a:pt x="11" y="38"/>
                    <a:pt x="17" y="38"/>
                  </a:cubicBezTo>
                  <a:cubicBezTo>
                    <a:pt x="25" y="43"/>
                    <a:pt x="34" y="45"/>
                    <a:pt x="42" y="45"/>
                  </a:cubicBezTo>
                  <a:cubicBezTo>
                    <a:pt x="59" y="45"/>
                    <a:pt x="74" y="37"/>
                    <a:pt x="81" y="33"/>
                  </a:cubicBezTo>
                  <a:cubicBezTo>
                    <a:pt x="81" y="28"/>
                    <a:pt x="81" y="28"/>
                    <a:pt x="81" y="22"/>
                  </a:cubicBezTo>
                  <a:cubicBezTo>
                    <a:pt x="81" y="17"/>
                    <a:pt x="76" y="12"/>
                    <a:pt x="70" y="6"/>
                  </a:cubicBezTo>
                  <a:cubicBezTo>
                    <a:pt x="61" y="2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9"/>
            <p:cNvSpPr/>
            <p:nvPr/>
          </p:nvSpPr>
          <p:spPr>
            <a:xfrm>
              <a:off x="4427934" y="2581062"/>
              <a:ext cx="29208" cy="16081"/>
            </a:xfrm>
            <a:custGeom>
              <a:avLst/>
              <a:gdLst/>
              <a:ahLst/>
              <a:cxnLst/>
              <a:rect l="l" t="t" r="r" b="b"/>
              <a:pathLst>
                <a:path w="178" h="98" extrusionOk="0">
                  <a:moveTo>
                    <a:pt x="49" y="1"/>
                  </a:moveTo>
                  <a:cubicBezTo>
                    <a:pt x="33" y="6"/>
                    <a:pt x="17" y="12"/>
                    <a:pt x="11" y="22"/>
                  </a:cubicBezTo>
                  <a:lnTo>
                    <a:pt x="6" y="22"/>
                  </a:lnTo>
                  <a:cubicBezTo>
                    <a:pt x="6" y="28"/>
                    <a:pt x="6" y="28"/>
                    <a:pt x="6" y="28"/>
                  </a:cubicBezTo>
                  <a:cubicBezTo>
                    <a:pt x="1" y="33"/>
                    <a:pt x="1" y="38"/>
                    <a:pt x="1" y="49"/>
                  </a:cubicBezTo>
                  <a:cubicBezTo>
                    <a:pt x="1" y="54"/>
                    <a:pt x="1" y="60"/>
                    <a:pt x="6" y="65"/>
                  </a:cubicBezTo>
                  <a:cubicBezTo>
                    <a:pt x="6" y="65"/>
                    <a:pt x="6" y="70"/>
                    <a:pt x="11" y="70"/>
                  </a:cubicBezTo>
                  <a:cubicBezTo>
                    <a:pt x="17" y="76"/>
                    <a:pt x="27" y="81"/>
                    <a:pt x="33" y="86"/>
                  </a:cubicBezTo>
                  <a:cubicBezTo>
                    <a:pt x="50" y="94"/>
                    <a:pt x="69" y="98"/>
                    <a:pt x="87" y="98"/>
                  </a:cubicBezTo>
                  <a:cubicBezTo>
                    <a:pt x="128" y="98"/>
                    <a:pt x="164" y="80"/>
                    <a:pt x="172" y="65"/>
                  </a:cubicBezTo>
                  <a:cubicBezTo>
                    <a:pt x="177" y="60"/>
                    <a:pt x="177" y="54"/>
                    <a:pt x="177" y="49"/>
                  </a:cubicBezTo>
                  <a:cubicBezTo>
                    <a:pt x="177" y="38"/>
                    <a:pt x="177" y="33"/>
                    <a:pt x="172" y="28"/>
                  </a:cubicBezTo>
                  <a:cubicBezTo>
                    <a:pt x="172" y="28"/>
                    <a:pt x="172" y="22"/>
                    <a:pt x="166" y="22"/>
                  </a:cubicBezTo>
                  <a:cubicBezTo>
                    <a:pt x="166" y="17"/>
                    <a:pt x="161" y="12"/>
                    <a:pt x="150" y="12"/>
                  </a:cubicBezTo>
                  <a:cubicBezTo>
                    <a:pt x="145" y="6"/>
                    <a:pt x="134" y="1"/>
                    <a:pt x="129" y="1"/>
                  </a:cubicBezTo>
                  <a:lnTo>
                    <a:pt x="129" y="44"/>
                  </a:lnTo>
                  <a:cubicBezTo>
                    <a:pt x="129" y="49"/>
                    <a:pt x="124" y="54"/>
                    <a:pt x="118" y="60"/>
                  </a:cubicBezTo>
                  <a:cubicBezTo>
                    <a:pt x="110" y="62"/>
                    <a:pt x="100" y="64"/>
                    <a:pt x="89" y="64"/>
                  </a:cubicBezTo>
                  <a:cubicBezTo>
                    <a:pt x="78" y="64"/>
                    <a:pt x="67" y="62"/>
                    <a:pt x="59" y="60"/>
                  </a:cubicBezTo>
                  <a:cubicBezTo>
                    <a:pt x="54" y="54"/>
                    <a:pt x="49" y="49"/>
                    <a:pt x="49" y="4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9"/>
            <p:cNvSpPr/>
            <p:nvPr/>
          </p:nvSpPr>
          <p:spPr>
            <a:xfrm>
              <a:off x="4233975" y="2476698"/>
              <a:ext cx="30029" cy="26911"/>
            </a:xfrm>
            <a:custGeom>
              <a:avLst/>
              <a:gdLst/>
              <a:ahLst/>
              <a:cxnLst/>
              <a:rect l="l" t="t" r="r" b="b"/>
              <a:pathLst>
                <a:path w="183" h="164" extrusionOk="0">
                  <a:moveTo>
                    <a:pt x="1" y="0"/>
                  </a:moveTo>
                  <a:lnTo>
                    <a:pt x="1" y="113"/>
                  </a:lnTo>
                  <a:cubicBezTo>
                    <a:pt x="1" y="123"/>
                    <a:pt x="11" y="134"/>
                    <a:pt x="17" y="139"/>
                  </a:cubicBezTo>
                  <a:cubicBezTo>
                    <a:pt x="36" y="156"/>
                    <a:pt x="64" y="163"/>
                    <a:pt x="92" y="163"/>
                  </a:cubicBezTo>
                  <a:cubicBezTo>
                    <a:pt x="128" y="163"/>
                    <a:pt x="162" y="152"/>
                    <a:pt x="177" y="134"/>
                  </a:cubicBezTo>
                  <a:cubicBezTo>
                    <a:pt x="177" y="129"/>
                    <a:pt x="183" y="118"/>
                    <a:pt x="183" y="113"/>
                  </a:cubicBezTo>
                  <a:lnTo>
                    <a:pt x="183" y="6"/>
                  </a:lnTo>
                  <a:cubicBezTo>
                    <a:pt x="183" y="11"/>
                    <a:pt x="183" y="16"/>
                    <a:pt x="177" y="22"/>
                  </a:cubicBezTo>
                  <a:cubicBezTo>
                    <a:pt x="170" y="37"/>
                    <a:pt x="133" y="54"/>
                    <a:pt x="92" y="54"/>
                  </a:cubicBezTo>
                  <a:cubicBezTo>
                    <a:pt x="74" y="54"/>
                    <a:pt x="56" y="51"/>
                    <a:pt x="38" y="43"/>
                  </a:cubicBezTo>
                  <a:cubicBezTo>
                    <a:pt x="28" y="38"/>
                    <a:pt x="17" y="33"/>
                    <a:pt x="6" y="22"/>
                  </a:cubicBezTo>
                  <a:cubicBezTo>
                    <a:pt x="6" y="16"/>
                    <a:pt x="6" y="1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9"/>
            <p:cNvSpPr/>
            <p:nvPr/>
          </p:nvSpPr>
          <p:spPr>
            <a:xfrm>
              <a:off x="4242836" y="2151955"/>
              <a:ext cx="12471" cy="328841"/>
            </a:xfrm>
            <a:custGeom>
              <a:avLst/>
              <a:gdLst/>
              <a:ahLst/>
              <a:cxnLst/>
              <a:rect l="l" t="t" r="r" b="b"/>
              <a:pathLst>
                <a:path w="76" h="2004" extrusionOk="0">
                  <a:moveTo>
                    <a:pt x="0" y="1"/>
                  </a:moveTo>
                  <a:lnTo>
                    <a:pt x="0" y="1979"/>
                  </a:lnTo>
                  <a:cubicBezTo>
                    <a:pt x="0" y="1985"/>
                    <a:pt x="6" y="1990"/>
                    <a:pt x="11" y="1995"/>
                  </a:cubicBezTo>
                  <a:cubicBezTo>
                    <a:pt x="19" y="2001"/>
                    <a:pt x="28" y="2003"/>
                    <a:pt x="38" y="2003"/>
                  </a:cubicBezTo>
                  <a:cubicBezTo>
                    <a:pt x="47" y="2003"/>
                    <a:pt x="56" y="2001"/>
                    <a:pt x="64" y="1995"/>
                  </a:cubicBezTo>
                  <a:cubicBezTo>
                    <a:pt x="75" y="1990"/>
                    <a:pt x="75" y="1985"/>
                    <a:pt x="75" y="1979"/>
                  </a:cubicBezTo>
                  <a:lnTo>
                    <a:pt x="75" y="1"/>
                  </a:lnTo>
                  <a:cubicBezTo>
                    <a:pt x="71" y="8"/>
                    <a:pt x="57" y="16"/>
                    <a:pt x="39" y="16"/>
                  </a:cubicBezTo>
                  <a:cubicBezTo>
                    <a:pt x="32" y="16"/>
                    <a:pt x="24" y="15"/>
                    <a:pt x="16" y="11"/>
                  </a:cubicBezTo>
                  <a:cubicBezTo>
                    <a:pt x="11" y="6"/>
                    <a:pt x="6" y="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9"/>
            <p:cNvSpPr/>
            <p:nvPr/>
          </p:nvSpPr>
          <p:spPr>
            <a:xfrm>
              <a:off x="4242836" y="2146704"/>
              <a:ext cx="12471" cy="7876"/>
            </a:xfrm>
            <a:custGeom>
              <a:avLst/>
              <a:gdLst/>
              <a:ahLst/>
              <a:cxnLst/>
              <a:rect l="l" t="t" r="r" b="b"/>
              <a:pathLst>
                <a:path w="76" h="48" extrusionOk="0">
                  <a:moveTo>
                    <a:pt x="35" y="0"/>
                  </a:moveTo>
                  <a:cubicBezTo>
                    <a:pt x="18" y="0"/>
                    <a:pt x="4" y="6"/>
                    <a:pt x="0" y="17"/>
                  </a:cubicBezTo>
                  <a:cubicBezTo>
                    <a:pt x="0" y="17"/>
                    <a:pt x="0" y="22"/>
                    <a:pt x="0" y="22"/>
                  </a:cubicBezTo>
                  <a:lnTo>
                    <a:pt x="0" y="33"/>
                  </a:lnTo>
                  <a:cubicBezTo>
                    <a:pt x="6" y="38"/>
                    <a:pt x="11" y="38"/>
                    <a:pt x="16" y="43"/>
                  </a:cubicBezTo>
                  <a:cubicBezTo>
                    <a:pt x="24" y="47"/>
                    <a:pt x="32" y="48"/>
                    <a:pt x="39" y="48"/>
                  </a:cubicBezTo>
                  <a:cubicBezTo>
                    <a:pt x="57" y="48"/>
                    <a:pt x="71" y="40"/>
                    <a:pt x="75" y="33"/>
                  </a:cubicBezTo>
                  <a:cubicBezTo>
                    <a:pt x="75" y="27"/>
                    <a:pt x="75" y="27"/>
                    <a:pt x="75" y="22"/>
                  </a:cubicBezTo>
                  <a:cubicBezTo>
                    <a:pt x="75" y="17"/>
                    <a:pt x="75" y="11"/>
                    <a:pt x="64" y="6"/>
                  </a:cubicBezTo>
                  <a:cubicBezTo>
                    <a:pt x="55" y="2"/>
                    <a:pt x="45" y="0"/>
                    <a:pt x="35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9"/>
            <p:cNvSpPr/>
            <p:nvPr/>
          </p:nvSpPr>
          <p:spPr>
            <a:xfrm>
              <a:off x="4234960" y="2469642"/>
              <a:ext cx="29044" cy="16081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48" y="1"/>
                  </a:moveTo>
                  <a:cubicBezTo>
                    <a:pt x="32" y="6"/>
                    <a:pt x="16" y="11"/>
                    <a:pt x="11" y="22"/>
                  </a:cubicBezTo>
                  <a:lnTo>
                    <a:pt x="5" y="22"/>
                  </a:lnTo>
                  <a:cubicBezTo>
                    <a:pt x="0" y="27"/>
                    <a:pt x="0" y="27"/>
                    <a:pt x="0" y="27"/>
                  </a:cubicBezTo>
                  <a:cubicBezTo>
                    <a:pt x="0" y="33"/>
                    <a:pt x="0" y="38"/>
                    <a:pt x="0" y="49"/>
                  </a:cubicBezTo>
                  <a:cubicBezTo>
                    <a:pt x="0" y="54"/>
                    <a:pt x="0" y="59"/>
                    <a:pt x="0" y="65"/>
                  </a:cubicBezTo>
                  <a:cubicBezTo>
                    <a:pt x="5" y="65"/>
                    <a:pt x="5" y="70"/>
                    <a:pt x="5" y="70"/>
                  </a:cubicBezTo>
                  <a:cubicBezTo>
                    <a:pt x="16" y="76"/>
                    <a:pt x="22" y="81"/>
                    <a:pt x="32" y="86"/>
                  </a:cubicBezTo>
                  <a:cubicBezTo>
                    <a:pt x="50" y="94"/>
                    <a:pt x="68" y="97"/>
                    <a:pt x="86" y="97"/>
                  </a:cubicBezTo>
                  <a:cubicBezTo>
                    <a:pt x="127" y="97"/>
                    <a:pt x="164" y="80"/>
                    <a:pt x="171" y="65"/>
                  </a:cubicBezTo>
                  <a:cubicBezTo>
                    <a:pt x="171" y="59"/>
                    <a:pt x="177" y="54"/>
                    <a:pt x="177" y="49"/>
                  </a:cubicBezTo>
                  <a:cubicBezTo>
                    <a:pt x="177" y="38"/>
                    <a:pt x="171" y="33"/>
                    <a:pt x="171" y="27"/>
                  </a:cubicBezTo>
                  <a:cubicBezTo>
                    <a:pt x="171" y="27"/>
                    <a:pt x="166" y="22"/>
                    <a:pt x="166" y="22"/>
                  </a:cubicBezTo>
                  <a:cubicBezTo>
                    <a:pt x="161" y="17"/>
                    <a:pt x="155" y="11"/>
                    <a:pt x="150" y="11"/>
                  </a:cubicBezTo>
                  <a:cubicBezTo>
                    <a:pt x="145" y="6"/>
                    <a:pt x="134" y="1"/>
                    <a:pt x="123" y="1"/>
                  </a:cubicBezTo>
                  <a:lnTo>
                    <a:pt x="123" y="43"/>
                  </a:lnTo>
                  <a:cubicBezTo>
                    <a:pt x="123" y="49"/>
                    <a:pt x="123" y="54"/>
                    <a:pt x="112" y="59"/>
                  </a:cubicBezTo>
                  <a:cubicBezTo>
                    <a:pt x="104" y="65"/>
                    <a:pt x="95" y="67"/>
                    <a:pt x="86" y="67"/>
                  </a:cubicBezTo>
                  <a:cubicBezTo>
                    <a:pt x="76" y="67"/>
                    <a:pt x="67" y="65"/>
                    <a:pt x="59" y="59"/>
                  </a:cubicBezTo>
                  <a:cubicBezTo>
                    <a:pt x="48" y="54"/>
                    <a:pt x="48" y="49"/>
                    <a:pt x="48" y="43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49"/>
            <p:cNvSpPr/>
            <p:nvPr/>
          </p:nvSpPr>
          <p:spPr>
            <a:xfrm>
              <a:off x="4041000" y="2366098"/>
              <a:ext cx="30029" cy="26255"/>
            </a:xfrm>
            <a:custGeom>
              <a:avLst/>
              <a:gdLst/>
              <a:ahLst/>
              <a:cxnLst/>
              <a:rect l="l" t="t" r="r" b="b"/>
              <a:pathLst>
                <a:path w="183" h="160" extrusionOk="0">
                  <a:moveTo>
                    <a:pt x="0" y="1"/>
                  </a:moveTo>
                  <a:lnTo>
                    <a:pt x="0" y="108"/>
                  </a:lnTo>
                  <a:cubicBezTo>
                    <a:pt x="0" y="118"/>
                    <a:pt x="6" y="129"/>
                    <a:pt x="16" y="140"/>
                  </a:cubicBezTo>
                  <a:cubicBezTo>
                    <a:pt x="32" y="153"/>
                    <a:pt x="58" y="159"/>
                    <a:pt x="85" y="159"/>
                  </a:cubicBezTo>
                  <a:cubicBezTo>
                    <a:pt x="121" y="159"/>
                    <a:pt x="159" y="148"/>
                    <a:pt x="171" y="129"/>
                  </a:cubicBezTo>
                  <a:cubicBezTo>
                    <a:pt x="177" y="124"/>
                    <a:pt x="177" y="113"/>
                    <a:pt x="177" y="108"/>
                  </a:cubicBezTo>
                  <a:lnTo>
                    <a:pt x="182" y="108"/>
                  </a:lnTo>
                  <a:lnTo>
                    <a:pt x="182" y="1"/>
                  </a:lnTo>
                  <a:lnTo>
                    <a:pt x="177" y="1"/>
                  </a:lnTo>
                  <a:cubicBezTo>
                    <a:pt x="177" y="6"/>
                    <a:pt x="177" y="11"/>
                    <a:pt x="177" y="17"/>
                  </a:cubicBezTo>
                  <a:cubicBezTo>
                    <a:pt x="166" y="35"/>
                    <a:pt x="133" y="50"/>
                    <a:pt x="95" y="50"/>
                  </a:cubicBezTo>
                  <a:cubicBezTo>
                    <a:pt x="76" y="50"/>
                    <a:pt x="57" y="47"/>
                    <a:pt x="38" y="38"/>
                  </a:cubicBezTo>
                  <a:cubicBezTo>
                    <a:pt x="22" y="33"/>
                    <a:pt x="11" y="27"/>
                    <a:pt x="6" y="17"/>
                  </a:cubicBezTo>
                  <a:cubicBezTo>
                    <a:pt x="6" y="11"/>
                    <a:pt x="0" y="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49"/>
            <p:cNvSpPr/>
            <p:nvPr/>
          </p:nvSpPr>
          <p:spPr>
            <a:xfrm>
              <a:off x="4048877" y="2038730"/>
              <a:ext cx="13291" cy="330646"/>
            </a:xfrm>
            <a:custGeom>
              <a:avLst/>
              <a:gdLst/>
              <a:ahLst/>
              <a:cxnLst/>
              <a:rect l="l" t="t" r="r" b="b"/>
              <a:pathLst>
                <a:path w="81" h="2015" extrusionOk="0">
                  <a:moveTo>
                    <a:pt x="0" y="1"/>
                  </a:moveTo>
                  <a:lnTo>
                    <a:pt x="0" y="1990"/>
                  </a:lnTo>
                  <a:cubicBezTo>
                    <a:pt x="0" y="1996"/>
                    <a:pt x="6" y="2001"/>
                    <a:pt x="16" y="2006"/>
                  </a:cubicBezTo>
                  <a:cubicBezTo>
                    <a:pt x="22" y="2012"/>
                    <a:pt x="31" y="2014"/>
                    <a:pt x="41" y="2014"/>
                  </a:cubicBezTo>
                  <a:cubicBezTo>
                    <a:pt x="51" y="2014"/>
                    <a:pt x="62" y="2012"/>
                    <a:pt x="70" y="2006"/>
                  </a:cubicBezTo>
                  <a:cubicBezTo>
                    <a:pt x="75" y="2001"/>
                    <a:pt x="81" y="1996"/>
                    <a:pt x="81" y="1990"/>
                  </a:cubicBezTo>
                  <a:lnTo>
                    <a:pt x="81" y="12"/>
                  </a:lnTo>
                  <a:cubicBezTo>
                    <a:pt x="77" y="19"/>
                    <a:pt x="60" y="27"/>
                    <a:pt x="41" y="27"/>
                  </a:cubicBezTo>
                  <a:cubicBezTo>
                    <a:pt x="33" y="27"/>
                    <a:pt x="24" y="25"/>
                    <a:pt x="16" y="22"/>
                  </a:cubicBezTo>
                  <a:cubicBezTo>
                    <a:pt x="11" y="17"/>
                    <a:pt x="6" y="17"/>
                    <a:pt x="6" y="12"/>
                  </a:cubicBezTo>
                  <a:cubicBezTo>
                    <a:pt x="6" y="6"/>
                    <a:pt x="6" y="6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49"/>
            <p:cNvSpPr/>
            <p:nvPr/>
          </p:nvSpPr>
          <p:spPr>
            <a:xfrm>
              <a:off x="4048877" y="2035448"/>
              <a:ext cx="13291" cy="7712"/>
            </a:xfrm>
            <a:custGeom>
              <a:avLst/>
              <a:gdLst/>
              <a:ahLst/>
              <a:cxnLst/>
              <a:rect l="l" t="t" r="r" b="b"/>
              <a:pathLst>
                <a:path w="81" h="47" extrusionOk="0">
                  <a:moveTo>
                    <a:pt x="46" y="0"/>
                  </a:moveTo>
                  <a:cubicBezTo>
                    <a:pt x="27" y="0"/>
                    <a:pt x="10" y="8"/>
                    <a:pt x="6" y="16"/>
                  </a:cubicBezTo>
                  <a:cubicBezTo>
                    <a:pt x="0" y="16"/>
                    <a:pt x="0" y="21"/>
                    <a:pt x="0" y="21"/>
                  </a:cubicBezTo>
                  <a:lnTo>
                    <a:pt x="6" y="32"/>
                  </a:lnTo>
                  <a:cubicBezTo>
                    <a:pt x="6" y="37"/>
                    <a:pt x="11" y="37"/>
                    <a:pt x="16" y="42"/>
                  </a:cubicBezTo>
                  <a:cubicBezTo>
                    <a:pt x="24" y="45"/>
                    <a:pt x="33" y="47"/>
                    <a:pt x="41" y="47"/>
                  </a:cubicBezTo>
                  <a:cubicBezTo>
                    <a:pt x="60" y="47"/>
                    <a:pt x="77" y="39"/>
                    <a:pt x="81" y="32"/>
                  </a:cubicBezTo>
                  <a:cubicBezTo>
                    <a:pt x="81" y="26"/>
                    <a:pt x="81" y="26"/>
                    <a:pt x="81" y="21"/>
                  </a:cubicBezTo>
                  <a:cubicBezTo>
                    <a:pt x="81" y="16"/>
                    <a:pt x="75" y="10"/>
                    <a:pt x="70" y="5"/>
                  </a:cubicBezTo>
                  <a:cubicBezTo>
                    <a:pt x="62" y="2"/>
                    <a:pt x="54" y="0"/>
                    <a:pt x="46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49"/>
            <p:cNvSpPr/>
            <p:nvPr/>
          </p:nvSpPr>
          <p:spPr>
            <a:xfrm>
              <a:off x="4041000" y="2358222"/>
              <a:ext cx="29044" cy="16081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48" y="0"/>
                  </a:moveTo>
                  <a:cubicBezTo>
                    <a:pt x="32" y="6"/>
                    <a:pt x="22" y="11"/>
                    <a:pt x="11" y="22"/>
                  </a:cubicBezTo>
                  <a:lnTo>
                    <a:pt x="6" y="27"/>
                  </a:lnTo>
                  <a:cubicBezTo>
                    <a:pt x="6" y="33"/>
                    <a:pt x="0" y="38"/>
                    <a:pt x="0" y="49"/>
                  </a:cubicBezTo>
                  <a:cubicBezTo>
                    <a:pt x="0" y="54"/>
                    <a:pt x="6" y="59"/>
                    <a:pt x="6" y="65"/>
                  </a:cubicBezTo>
                  <a:cubicBezTo>
                    <a:pt x="6" y="65"/>
                    <a:pt x="11" y="70"/>
                    <a:pt x="11" y="70"/>
                  </a:cubicBezTo>
                  <a:cubicBezTo>
                    <a:pt x="16" y="75"/>
                    <a:pt x="27" y="81"/>
                    <a:pt x="32" y="86"/>
                  </a:cubicBezTo>
                  <a:cubicBezTo>
                    <a:pt x="52" y="94"/>
                    <a:pt x="71" y="97"/>
                    <a:pt x="89" y="97"/>
                  </a:cubicBezTo>
                  <a:cubicBezTo>
                    <a:pt x="131" y="97"/>
                    <a:pt x="166" y="80"/>
                    <a:pt x="177" y="65"/>
                  </a:cubicBezTo>
                  <a:cubicBezTo>
                    <a:pt x="177" y="59"/>
                    <a:pt x="177" y="54"/>
                    <a:pt x="177" y="49"/>
                  </a:cubicBezTo>
                  <a:cubicBezTo>
                    <a:pt x="177" y="38"/>
                    <a:pt x="177" y="33"/>
                    <a:pt x="171" y="27"/>
                  </a:cubicBezTo>
                  <a:cubicBezTo>
                    <a:pt x="171" y="27"/>
                    <a:pt x="171" y="22"/>
                    <a:pt x="171" y="22"/>
                  </a:cubicBezTo>
                  <a:cubicBezTo>
                    <a:pt x="166" y="17"/>
                    <a:pt x="161" y="11"/>
                    <a:pt x="155" y="11"/>
                  </a:cubicBezTo>
                  <a:cubicBezTo>
                    <a:pt x="145" y="6"/>
                    <a:pt x="139" y="0"/>
                    <a:pt x="129" y="0"/>
                  </a:cubicBezTo>
                  <a:lnTo>
                    <a:pt x="129" y="43"/>
                  </a:lnTo>
                  <a:cubicBezTo>
                    <a:pt x="129" y="49"/>
                    <a:pt x="123" y="54"/>
                    <a:pt x="118" y="59"/>
                  </a:cubicBezTo>
                  <a:cubicBezTo>
                    <a:pt x="110" y="65"/>
                    <a:pt x="99" y="67"/>
                    <a:pt x="89" y="67"/>
                  </a:cubicBezTo>
                  <a:cubicBezTo>
                    <a:pt x="79" y="67"/>
                    <a:pt x="70" y="65"/>
                    <a:pt x="64" y="59"/>
                  </a:cubicBezTo>
                  <a:cubicBezTo>
                    <a:pt x="54" y="54"/>
                    <a:pt x="48" y="49"/>
                    <a:pt x="48" y="43"/>
                  </a:cubicBezTo>
                  <a:lnTo>
                    <a:pt x="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49"/>
            <p:cNvSpPr/>
            <p:nvPr/>
          </p:nvSpPr>
          <p:spPr>
            <a:xfrm>
              <a:off x="3744318" y="2268790"/>
              <a:ext cx="234488" cy="406457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3" y="0"/>
                  </a:moveTo>
                  <a:cubicBezTo>
                    <a:pt x="1011" y="636"/>
                    <a:pt x="1215" y="1273"/>
                    <a:pt x="1423" y="1909"/>
                  </a:cubicBezTo>
                  <a:cubicBezTo>
                    <a:pt x="1429" y="1925"/>
                    <a:pt x="1429" y="1947"/>
                    <a:pt x="1429" y="1963"/>
                  </a:cubicBezTo>
                  <a:cubicBezTo>
                    <a:pt x="1429" y="2054"/>
                    <a:pt x="1391" y="2144"/>
                    <a:pt x="1327" y="2209"/>
                  </a:cubicBezTo>
                  <a:cubicBezTo>
                    <a:pt x="1295" y="2235"/>
                    <a:pt x="1263" y="2257"/>
                    <a:pt x="1225" y="2278"/>
                  </a:cubicBezTo>
                  <a:cubicBezTo>
                    <a:pt x="883" y="2476"/>
                    <a:pt x="359" y="2417"/>
                    <a:pt x="124" y="2219"/>
                  </a:cubicBezTo>
                  <a:cubicBezTo>
                    <a:pt x="38" y="2144"/>
                    <a:pt x="1" y="2027"/>
                    <a:pt x="17" y="1909"/>
                  </a:cubicBezTo>
                  <a:lnTo>
                    <a:pt x="17" y="1909"/>
                  </a:lnTo>
                  <a:cubicBezTo>
                    <a:pt x="225" y="1273"/>
                    <a:pt x="429" y="636"/>
                    <a:pt x="637" y="0"/>
                  </a:cubicBezTo>
                  <a:cubicBezTo>
                    <a:pt x="632" y="11"/>
                    <a:pt x="637" y="27"/>
                    <a:pt x="659" y="43"/>
                  </a:cubicBezTo>
                  <a:cubicBezTo>
                    <a:pt x="696" y="59"/>
                    <a:pt x="744" y="59"/>
                    <a:pt x="782" y="43"/>
                  </a:cubicBezTo>
                  <a:cubicBezTo>
                    <a:pt x="803" y="27"/>
                    <a:pt x="808" y="11"/>
                    <a:pt x="803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9"/>
            <p:cNvSpPr/>
            <p:nvPr/>
          </p:nvSpPr>
          <p:spPr>
            <a:xfrm>
              <a:off x="3550358" y="2157206"/>
              <a:ext cx="234488" cy="406457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3" y="1"/>
                  </a:moveTo>
                  <a:cubicBezTo>
                    <a:pt x="1012" y="637"/>
                    <a:pt x="1220" y="1274"/>
                    <a:pt x="1423" y="1910"/>
                  </a:cubicBezTo>
                  <a:cubicBezTo>
                    <a:pt x="1429" y="1931"/>
                    <a:pt x="1429" y="1947"/>
                    <a:pt x="1429" y="1969"/>
                  </a:cubicBezTo>
                  <a:cubicBezTo>
                    <a:pt x="1429" y="2060"/>
                    <a:pt x="1391" y="2145"/>
                    <a:pt x="1327" y="2209"/>
                  </a:cubicBezTo>
                  <a:cubicBezTo>
                    <a:pt x="1295" y="2236"/>
                    <a:pt x="1263" y="2258"/>
                    <a:pt x="1226" y="2279"/>
                  </a:cubicBezTo>
                  <a:cubicBezTo>
                    <a:pt x="883" y="2477"/>
                    <a:pt x="359" y="2418"/>
                    <a:pt x="124" y="2220"/>
                  </a:cubicBezTo>
                  <a:cubicBezTo>
                    <a:pt x="38" y="2145"/>
                    <a:pt x="1" y="2028"/>
                    <a:pt x="17" y="1910"/>
                  </a:cubicBezTo>
                  <a:lnTo>
                    <a:pt x="17" y="1910"/>
                  </a:lnTo>
                  <a:cubicBezTo>
                    <a:pt x="226" y="1274"/>
                    <a:pt x="429" y="637"/>
                    <a:pt x="637" y="1"/>
                  </a:cubicBezTo>
                  <a:cubicBezTo>
                    <a:pt x="632" y="12"/>
                    <a:pt x="637" y="28"/>
                    <a:pt x="659" y="44"/>
                  </a:cubicBezTo>
                  <a:cubicBezTo>
                    <a:pt x="696" y="65"/>
                    <a:pt x="744" y="60"/>
                    <a:pt x="782" y="44"/>
                  </a:cubicBezTo>
                  <a:cubicBezTo>
                    <a:pt x="803" y="33"/>
                    <a:pt x="808" y="17"/>
                    <a:pt x="803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9"/>
            <p:cNvSpPr/>
            <p:nvPr/>
          </p:nvSpPr>
          <p:spPr>
            <a:xfrm>
              <a:off x="3847861" y="2254678"/>
              <a:ext cx="29208" cy="26419"/>
            </a:xfrm>
            <a:custGeom>
              <a:avLst/>
              <a:gdLst/>
              <a:ahLst/>
              <a:cxnLst/>
              <a:rect l="l" t="t" r="r" b="b"/>
              <a:pathLst>
                <a:path w="178" h="161" extrusionOk="0">
                  <a:moveTo>
                    <a:pt x="1" y="0"/>
                  </a:moveTo>
                  <a:lnTo>
                    <a:pt x="1" y="107"/>
                  </a:lnTo>
                  <a:cubicBezTo>
                    <a:pt x="1" y="118"/>
                    <a:pt x="6" y="129"/>
                    <a:pt x="17" y="140"/>
                  </a:cubicBezTo>
                  <a:cubicBezTo>
                    <a:pt x="33" y="154"/>
                    <a:pt x="62" y="161"/>
                    <a:pt x="90" y="161"/>
                  </a:cubicBezTo>
                  <a:cubicBezTo>
                    <a:pt x="125" y="161"/>
                    <a:pt x="160" y="150"/>
                    <a:pt x="172" y="129"/>
                  </a:cubicBezTo>
                  <a:cubicBezTo>
                    <a:pt x="177" y="123"/>
                    <a:pt x="177" y="113"/>
                    <a:pt x="177" y="107"/>
                  </a:cubicBezTo>
                  <a:lnTo>
                    <a:pt x="177" y="0"/>
                  </a:lnTo>
                  <a:cubicBezTo>
                    <a:pt x="177" y="6"/>
                    <a:pt x="177" y="11"/>
                    <a:pt x="172" y="17"/>
                  </a:cubicBezTo>
                  <a:cubicBezTo>
                    <a:pt x="165" y="35"/>
                    <a:pt x="131" y="50"/>
                    <a:pt x="91" y="50"/>
                  </a:cubicBezTo>
                  <a:cubicBezTo>
                    <a:pt x="72" y="50"/>
                    <a:pt x="52" y="47"/>
                    <a:pt x="33" y="38"/>
                  </a:cubicBezTo>
                  <a:cubicBezTo>
                    <a:pt x="22" y="33"/>
                    <a:pt x="12" y="27"/>
                    <a:pt x="6" y="17"/>
                  </a:cubicBezTo>
                  <a:cubicBezTo>
                    <a:pt x="1" y="11"/>
                    <a:pt x="1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9"/>
            <p:cNvSpPr/>
            <p:nvPr/>
          </p:nvSpPr>
          <p:spPr>
            <a:xfrm>
              <a:off x="3855738" y="1928295"/>
              <a:ext cx="13456" cy="329662"/>
            </a:xfrm>
            <a:custGeom>
              <a:avLst/>
              <a:gdLst/>
              <a:ahLst/>
              <a:cxnLst/>
              <a:rect l="l" t="t" r="r" b="b"/>
              <a:pathLst>
                <a:path w="82" h="2009" extrusionOk="0">
                  <a:moveTo>
                    <a:pt x="1" y="0"/>
                  </a:moveTo>
                  <a:lnTo>
                    <a:pt x="1" y="1984"/>
                  </a:lnTo>
                  <a:cubicBezTo>
                    <a:pt x="1" y="1989"/>
                    <a:pt x="6" y="1995"/>
                    <a:pt x="12" y="2000"/>
                  </a:cubicBezTo>
                  <a:cubicBezTo>
                    <a:pt x="20" y="2006"/>
                    <a:pt x="30" y="2008"/>
                    <a:pt x="41" y="2008"/>
                  </a:cubicBezTo>
                  <a:cubicBezTo>
                    <a:pt x="52" y="2008"/>
                    <a:pt x="62" y="2006"/>
                    <a:pt x="70" y="2000"/>
                  </a:cubicBezTo>
                  <a:cubicBezTo>
                    <a:pt x="76" y="1995"/>
                    <a:pt x="81" y="1989"/>
                    <a:pt x="81" y="1984"/>
                  </a:cubicBezTo>
                  <a:lnTo>
                    <a:pt x="81" y="0"/>
                  </a:lnTo>
                  <a:cubicBezTo>
                    <a:pt x="81" y="0"/>
                    <a:pt x="81" y="5"/>
                    <a:pt x="76" y="5"/>
                  </a:cubicBezTo>
                  <a:cubicBezTo>
                    <a:pt x="72" y="13"/>
                    <a:pt x="58" y="21"/>
                    <a:pt x="40" y="21"/>
                  </a:cubicBezTo>
                  <a:cubicBezTo>
                    <a:pt x="33" y="21"/>
                    <a:pt x="25" y="19"/>
                    <a:pt x="17" y="16"/>
                  </a:cubicBezTo>
                  <a:cubicBezTo>
                    <a:pt x="12" y="16"/>
                    <a:pt x="6" y="11"/>
                    <a:pt x="6" y="5"/>
                  </a:cubicBezTo>
                  <a:cubicBezTo>
                    <a:pt x="1" y="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9"/>
            <p:cNvSpPr/>
            <p:nvPr/>
          </p:nvSpPr>
          <p:spPr>
            <a:xfrm>
              <a:off x="3855738" y="1924192"/>
              <a:ext cx="13456" cy="7548"/>
            </a:xfrm>
            <a:custGeom>
              <a:avLst/>
              <a:gdLst/>
              <a:ahLst/>
              <a:cxnLst/>
              <a:rect l="l" t="t" r="r" b="b"/>
              <a:pathLst>
                <a:path w="82" h="46" extrusionOk="0">
                  <a:moveTo>
                    <a:pt x="37" y="1"/>
                  </a:moveTo>
                  <a:cubicBezTo>
                    <a:pt x="21" y="1"/>
                    <a:pt x="4" y="8"/>
                    <a:pt x="1" y="14"/>
                  </a:cubicBezTo>
                  <a:cubicBezTo>
                    <a:pt x="1" y="14"/>
                    <a:pt x="1" y="20"/>
                    <a:pt x="1" y="20"/>
                  </a:cubicBezTo>
                  <a:lnTo>
                    <a:pt x="1" y="25"/>
                  </a:lnTo>
                  <a:lnTo>
                    <a:pt x="1" y="30"/>
                  </a:lnTo>
                  <a:cubicBezTo>
                    <a:pt x="6" y="36"/>
                    <a:pt x="12" y="41"/>
                    <a:pt x="17" y="41"/>
                  </a:cubicBezTo>
                  <a:cubicBezTo>
                    <a:pt x="25" y="44"/>
                    <a:pt x="33" y="46"/>
                    <a:pt x="40" y="46"/>
                  </a:cubicBezTo>
                  <a:cubicBezTo>
                    <a:pt x="58" y="46"/>
                    <a:pt x="72" y="38"/>
                    <a:pt x="76" y="30"/>
                  </a:cubicBezTo>
                  <a:cubicBezTo>
                    <a:pt x="81" y="30"/>
                    <a:pt x="81" y="25"/>
                    <a:pt x="81" y="25"/>
                  </a:cubicBezTo>
                  <a:cubicBezTo>
                    <a:pt x="81" y="20"/>
                    <a:pt x="76" y="9"/>
                    <a:pt x="65" y="9"/>
                  </a:cubicBezTo>
                  <a:cubicBezTo>
                    <a:pt x="57" y="3"/>
                    <a:pt x="47" y="1"/>
                    <a:pt x="37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9"/>
            <p:cNvSpPr/>
            <p:nvPr/>
          </p:nvSpPr>
          <p:spPr>
            <a:xfrm>
              <a:off x="3847861" y="2246802"/>
              <a:ext cx="29208" cy="16245"/>
            </a:xfrm>
            <a:custGeom>
              <a:avLst/>
              <a:gdLst/>
              <a:ahLst/>
              <a:cxnLst/>
              <a:rect l="l" t="t" r="r" b="b"/>
              <a:pathLst>
                <a:path w="178" h="99" extrusionOk="0">
                  <a:moveTo>
                    <a:pt x="49" y="0"/>
                  </a:moveTo>
                  <a:cubicBezTo>
                    <a:pt x="33" y="6"/>
                    <a:pt x="17" y="11"/>
                    <a:pt x="12" y="22"/>
                  </a:cubicBezTo>
                  <a:lnTo>
                    <a:pt x="6" y="27"/>
                  </a:lnTo>
                  <a:cubicBezTo>
                    <a:pt x="6" y="27"/>
                    <a:pt x="6" y="27"/>
                    <a:pt x="6" y="32"/>
                  </a:cubicBezTo>
                  <a:cubicBezTo>
                    <a:pt x="1" y="38"/>
                    <a:pt x="1" y="43"/>
                    <a:pt x="1" y="48"/>
                  </a:cubicBezTo>
                  <a:cubicBezTo>
                    <a:pt x="1" y="54"/>
                    <a:pt x="1" y="59"/>
                    <a:pt x="6" y="65"/>
                  </a:cubicBezTo>
                  <a:cubicBezTo>
                    <a:pt x="6" y="70"/>
                    <a:pt x="6" y="70"/>
                    <a:pt x="12" y="75"/>
                  </a:cubicBezTo>
                  <a:cubicBezTo>
                    <a:pt x="17" y="81"/>
                    <a:pt x="22" y="86"/>
                    <a:pt x="33" y="86"/>
                  </a:cubicBezTo>
                  <a:cubicBezTo>
                    <a:pt x="52" y="95"/>
                    <a:pt x="72" y="98"/>
                    <a:pt x="91" y="98"/>
                  </a:cubicBezTo>
                  <a:cubicBezTo>
                    <a:pt x="131" y="98"/>
                    <a:pt x="165" y="83"/>
                    <a:pt x="172" y="65"/>
                  </a:cubicBezTo>
                  <a:cubicBezTo>
                    <a:pt x="177" y="59"/>
                    <a:pt x="177" y="54"/>
                    <a:pt x="177" y="48"/>
                  </a:cubicBezTo>
                  <a:cubicBezTo>
                    <a:pt x="177" y="43"/>
                    <a:pt x="177" y="38"/>
                    <a:pt x="172" y="27"/>
                  </a:cubicBezTo>
                  <a:cubicBezTo>
                    <a:pt x="172" y="27"/>
                    <a:pt x="172" y="27"/>
                    <a:pt x="167" y="22"/>
                  </a:cubicBezTo>
                  <a:cubicBezTo>
                    <a:pt x="161" y="16"/>
                    <a:pt x="156" y="16"/>
                    <a:pt x="151" y="11"/>
                  </a:cubicBezTo>
                  <a:cubicBezTo>
                    <a:pt x="145" y="6"/>
                    <a:pt x="134" y="6"/>
                    <a:pt x="129" y="0"/>
                  </a:cubicBezTo>
                  <a:lnTo>
                    <a:pt x="129" y="43"/>
                  </a:lnTo>
                  <a:cubicBezTo>
                    <a:pt x="129" y="48"/>
                    <a:pt x="124" y="59"/>
                    <a:pt x="118" y="59"/>
                  </a:cubicBezTo>
                  <a:cubicBezTo>
                    <a:pt x="110" y="65"/>
                    <a:pt x="100" y="67"/>
                    <a:pt x="89" y="67"/>
                  </a:cubicBezTo>
                  <a:cubicBezTo>
                    <a:pt x="78" y="67"/>
                    <a:pt x="68" y="65"/>
                    <a:pt x="60" y="59"/>
                  </a:cubicBezTo>
                  <a:cubicBezTo>
                    <a:pt x="54" y="59"/>
                    <a:pt x="49" y="48"/>
                    <a:pt x="49" y="4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9"/>
            <p:cNvSpPr/>
            <p:nvPr/>
          </p:nvSpPr>
          <p:spPr>
            <a:xfrm>
              <a:off x="3653902" y="2143258"/>
              <a:ext cx="30029" cy="26419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1" y="0"/>
                  </a:moveTo>
                  <a:lnTo>
                    <a:pt x="1" y="107"/>
                  </a:lnTo>
                  <a:cubicBezTo>
                    <a:pt x="1" y="118"/>
                    <a:pt x="12" y="129"/>
                    <a:pt x="17" y="139"/>
                  </a:cubicBezTo>
                  <a:cubicBezTo>
                    <a:pt x="36" y="154"/>
                    <a:pt x="64" y="160"/>
                    <a:pt x="92" y="160"/>
                  </a:cubicBezTo>
                  <a:cubicBezTo>
                    <a:pt x="127" y="160"/>
                    <a:pt x="160" y="150"/>
                    <a:pt x="172" y="129"/>
                  </a:cubicBezTo>
                  <a:cubicBezTo>
                    <a:pt x="177" y="123"/>
                    <a:pt x="183" y="113"/>
                    <a:pt x="183" y="107"/>
                  </a:cubicBezTo>
                  <a:lnTo>
                    <a:pt x="183" y="0"/>
                  </a:lnTo>
                  <a:cubicBezTo>
                    <a:pt x="183" y="6"/>
                    <a:pt x="177" y="11"/>
                    <a:pt x="177" y="16"/>
                  </a:cubicBezTo>
                  <a:cubicBezTo>
                    <a:pt x="170" y="34"/>
                    <a:pt x="136" y="50"/>
                    <a:pt x="97" y="50"/>
                  </a:cubicBezTo>
                  <a:cubicBezTo>
                    <a:pt x="78" y="50"/>
                    <a:pt x="57" y="46"/>
                    <a:pt x="38" y="38"/>
                  </a:cubicBezTo>
                  <a:cubicBezTo>
                    <a:pt x="28" y="32"/>
                    <a:pt x="12" y="27"/>
                    <a:pt x="6" y="16"/>
                  </a:cubicBezTo>
                  <a:cubicBezTo>
                    <a:pt x="6" y="11"/>
                    <a:pt x="1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49"/>
            <p:cNvSpPr/>
            <p:nvPr/>
          </p:nvSpPr>
          <p:spPr>
            <a:xfrm>
              <a:off x="3662763" y="1817695"/>
              <a:ext cx="12471" cy="328841"/>
            </a:xfrm>
            <a:custGeom>
              <a:avLst/>
              <a:gdLst/>
              <a:ahLst/>
              <a:cxnLst/>
              <a:rect l="l" t="t" r="r" b="b"/>
              <a:pathLst>
                <a:path w="76" h="2004" extrusionOk="0">
                  <a:moveTo>
                    <a:pt x="0" y="0"/>
                  </a:moveTo>
                  <a:lnTo>
                    <a:pt x="0" y="1979"/>
                  </a:lnTo>
                  <a:cubicBezTo>
                    <a:pt x="0" y="1984"/>
                    <a:pt x="0" y="1995"/>
                    <a:pt x="11" y="1995"/>
                  </a:cubicBezTo>
                  <a:cubicBezTo>
                    <a:pt x="19" y="2000"/>
                    <a:pt x="29" y="2003"/>
                    <a:pt x="38" y="2003"/>
                  </a:cubicBezTo>
                  <a:cubicBezTo>
                    <a:pt x="47" y="2003"/>
                    <a:pt x="57" y="2000"/>
                    <a:pt x="65" y="1995"/>
                  </a:cubicBezTo>
                  <a:cubicBezTo>
                    <a:pt x="75" y="1995"/>
                    <a:pt x="75" y="1984"/>
                    <a:pt x="75" y="1979"/>
                  </a:cubicBezTo>
                  <a:lnTo>
                    <a:pt x="75" y="0"/>
                  </a:lnTo>
                  <a:cubicBezTo>
                    <a:pt x="72" y="8"/>
                    <a:pt x="54" y="15"/>
                    <a:pt x="37" y="15"/>
                  </a:cubicBezTo>
                  <a:cubicBezTo>
                    <a:pt x="30" y="15"/>
                    <a:pt x="23" y="14"/>
                    <a:pt x="16" y="11"/>
                  </a:cubicBezTo>
                  <a:cubicBezTo>
                    <a:pt x="11" y="11"/>
                    <a:pt x="6" y="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49"/>
            <p:cNvSpPr/>
            <p:nvPr/>
          </p:nvSpPr>
          <p:spPr>
            <a:xfrm>
              <a:off x="3662763" y="1812772"/>
              <a:ext cx="12471" cy="7548"/>
            </a:xfrm>
            <a:custGeom>
              <a:avLst/>
              <a:gdLst/>
              <a:ahLst/>
              <a:cxnLst/>
              <a:rect l="l" t="t" r="r" b="b"/>
              <a:pathLst>
                <a:path w="76" h="46" extrusionOk="0">
                  <a:moveTo>
                    <a:pt x="35" y="1"/>
                  </a:moveTo>
                  <a:cubicBezTo>
                    <a:pt x="18" y="1"/>
                    <a:pt x="4" y="8"/>
                    <a:pt x="0" y="14"/>
                  </a:cubicBezTo>
                  <a:cubicBezTo>
                    <a:pt x="0" y="20"/>
                    <a:pt x="0" y="20"/>
                    <a:pt x="0" y="25"/>
                  </a:cubicBezTo>
                  <a:lnTo>
                    <a:pt x="0" y="30"/>
                  </a:lnTo>
                  <a:cubicBezTo>
                    <a:pt x="6" y="36"/>
                    <a:pt x="6" y="41"/>
                    <a:pt x="11" y="41"/>
                  </a:cubicBezTo>
                  <a:cubicBezTo>
                    <a:pt x="19" y="44"/>
                    <a:pt x="27" y="45"/>
                    <a:pt x="35" y="45"/>
                  </a:cubicBezTo>
                  <a:cubicBezTo>
                    <a:pt x="54" y="45"/>
                    <a:pt x="72" y="38"/>
                    <a:pt x="75" y="30"/>
                  </a:cubicBezTo>
                  <a:cubicBezTo>
                    <a:pt x="75" y="30"/>
                    <a:pt x="75" y="25"/>
                    <a:pt x="75" y="25"/>
                  </a:cubicBezTo>
                  <a:cubicBezTo>
                    <a:pt x="75" y="20"/>
                    <a:pt x="75" y="14"/>
                    <a:pt x="65" y="9"/>
                  </a:cubicBezTo>
                  <a:cubicBezTo>
                    <a:pt x="55" y="3"/>
                    <a:pt x="44" y="1"/>
                    <a:pt x="35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49"/>
            <p:cNvSpPr/>
            <p:nvPr/>
          </p:nvSpPr>
          <p:spPr>
            <a:xfrm>
              <a:off x="3653902" y="2135382"/>
              <a:ext cx="30029" cy="16245"/>
            </a:xfrm>
            <a:custGeom>
              <a:avLst/>
              <a:gdLst/>
              <a:ahLst/>
              <a:cxnLst/>
              <a:rect l="l" t="t" r="r" b="b"/>
              <a:pathLst>
                <a:path w="183" h="99" extrusionOk="0">
                  <a:moveTo>
                    <a:pt x="54" y="0"/>
                  </a:moveTo>
                  <a:cubicBezTo>
                    <a:pt x="38" y="6"/>
                    <a:pt x="22" y="11"/>
                    <a:pt x="12" y="22"/>
                  </a:cubicBezTo>
                  <a:lnTo>
                    <a:pt x="12" y="27"/>
                  </a:lnTo>
                  <a:cubicBezTo>
                    <a:pt x="6" y="27"/>
                    <a:pt x="6" y="27"/>
                    <a:pt x="6" y="32"/>
                  </a:cubicBezTo>
                  <a:cubicBezTo>
                    <a:pt x="6" y="38"/>
                    <a:pt x="6" y="43"/>
                    <a:pt x="6" y="48"/>
                  </a:cubicBezTo>
                  <a:lnTo>
                    <a:pt x="1" y="48"/>
                  </a:lnTo>
                  <a:cubicBezTo>
                    <a:pt x="1" y="54"/>
                    <a:pt x="6" y="59"/>
                    <a:pt x="6" y="64"/>
                  </a:cubicBezTo>
                  <a:cubicBezTo>
                    <a:pt x="12" y="70"/>
                    <a:pt x="12" y="70"/>
                    <a:pt x="12" y="75"/>
                  </a:cubicBezTo>
                  <a:cubicBezTo>
                    <a:pt x="17" y="80"/>
                    <a:pt x="28" y="86"/>
                    <a:pt x="38" y="86"/>
                  </a:cubicBezTo>
                  <a:cubicBezTo>
                    <a:pt x="57" y="94"/>
                    <a:pt x="78" y="98"/>
                    <a:pt x="97" y="98"/>
                  </a:cubicBezTo>
                  <a:cubicBezTo>
                    <a:pt x="136" y="98"/>
                    <a:pt x="170" y="82"/>
                    <a:pt x="177" y="64"/>
                  </a:cubicBezTo>
                  <a:cubicBezTo>
                    <a:pt x="177" y="59"/>
                    <a:pt x="183" y="54"/>
                    <a:pt x="183" y="48"/>
                  </a:cubicBezTo>
                  <a:cubicBezTo>
                    <a:pt x="183" y="43"/>
                    <a:pt x="177" y="38"/>
                    <a:pt x="177" y="32"/>
                  </a:cubicBezTo>
                  <a:cubicBezTo>
                    <a:pt x="172" y="27"/>
                    <a:pt x="172" y="27"/>
                    <a:pt x="172" y="22"/>
                  </a:cubicBezTo>
                  <a:cubicBezTo>
                    <a:pt x="167" y="16"/>
                    <a:pt x="161" y="16"/>
                    <a:pt x="156" y="11"/>
                  </a:cubicBezTo>
                  <a:cubicBezTo>
                    <a:pt x="145" y="6"/>
                    <a:pt x="140" y="6"/>
                    <a:pt x="129" y="0"/>
                  </a:cubicBezTo>
                  <a:lnTo>
                    <a:pt x="129" y="43"/>
                  </a:lnTo>
                  <a:cubicBezTo>
                    <a:pt x="129" y="48"/>
                    <a:pt x="129" y="59"/>
                    <a:pt x="119" y="59"/>
                  </a:cubicBezTo>
                  <a:cubicBezTo>
                    <a:pt x="111" y="64"/>
                    <a:pt x="101" y="67"/>
                    <a:pt x="92" y="67"/>
                  </a:cubicBezTo>
                  <a:cubicBezTo>
                    <a:pt x="83" y="67"/>
                    <a:pt x="73" y="64"/>
                    <a:pt x="65" y="59"/>
                  </a:cubicBezTo>
                  <a:cubicBezTo>
                    <a:pt x="54" y="59"/>
                    <a:pt x="54" y="48"/>
                    <a:pt x="54" y="43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49"/>
            <p:cNvSpPr/>
            <p:nvPr/>
          </p:nvSpPr>
          <p:spPr>
            <a:xfrm>
              <a:off x="3455676" y="1751893"/>
              <a:ext cx="1176871" cy="717084"/>
            </a:xfrm>
            <a:custGeom>
              <a:avLst/>
              <a:gdLst/>
              <a:ahLst/>
              <a:cxnLst/>
              <a:rect l="l" t="t" r="r" b="b"/>
              <a:pathLst>
                <a:path w="7172" h="4370" extrusionOk="0">
                  <a:moveTo>
                    <a:pt x="0" y="0"/>
                  </a:moveTo>
                  <a:lnTo>
                    <a:pt x="0" y="219"/>
                  </a:lnTo>
                  <a:cubicBezTo>
                    <a:pt x="770" y="492"/>
                    <a:pt x="1562" y="770"/>
                    <a:pt x="2332" y="1043"/>
                  </a:cubicBezTo>
                  <a:cubicBezTo>
                    <a:pt x="2396" y="1064"/>
                    <a:pt x="2455" y="1091"/>
                    <a:pt x="2519" y="1129"/>
                  </a:cubicBezTo>
                  <a:cubicBezTo>
                    <a:pt x="3241" y="1546"/>
                    <a:pt x="3963" y="1963"/>
                    <a:pt x="4690" y="2380"/>
                  </a:cubicBezTo>
                  <a:cubicBezTo>
                    <a:pt x="4749" y="2417"/>
                    <a:pt x="4813" y="2460"/>
                    <a:pt x="4877" y="2508"/>
                  </a:cubicBezTo>
                  <a:cubicBezTo>
                    <a:pt x="5642" y="3129"/>
                    <a:pt x="6407" y="3749"/>
                    <a:pt x="7172" y="4369"/>
                  </a:cubicBezTo>
                  <a:lnTo>
                    <a:pt x="7172" y="4139"/>
                  </a:lnTo>
                  <a:lnTo>
                    <a:pt x="4883" y="2289"/>
                  </a:lnTo>
                  <a:cubicBezTo>
                    <a:pt x="4829" y="2246"/>
                    <a:pt x="4765" y="2198"/>
                    <a:pt x="4701" y="2161"/>
                  </a:cubicBezTo>
                  <a:lnTo>
                    <a:pt x="2482" y="883"/>
                  </a:lnTo>
                  <a:cubicBezTo>
                    <a:pt x="2423" y="845"/>
                    <a:pt x="2359" y="818"/>
                    <a:pt x="2305" y="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49"/>
            <p:cNvSpPr/>
            <p:nvPr/>
          </p:nvSpPr>
          <p:spPr>
            <a:xfrm>
              <a:off x="3461747" y="1735976"/>
              <a:ext cx="1186553" cy="685578"/>
            </a:xfrm>
            <a:custGeom>
              <a:avLst/>
              <a:gdLst/>
              <a:ahLst/>
              <a:cxnLst/>
              <a:rect l="l" t="t" r="r" b="b"/>
              <a:pathLst>
                <a:path w="7231" h="4178" extrusionOk="0">
                  <a:moveTo>
                    <a:pt x="54" y="1"/>
                  </a:moveTo>
                  <a:lnTo>
                    <a:pt x="1" y="33"/>
                  </a:lnTo>
                  <a:lnTo>
                    <a:pt x="2295" y="830"/>
                  </a:lnTo>
                  <a:cubicBezTo>
                    <a:pt x="2359" y="857"/>
                    <a:pt x="2418" y="883"/>
                    <a:pt x="2482" y="921"/>
                  </a:cubicBezTo>
                  <a:lnTo>
                    <a:pt x="4701" y="2199"/>
                  </a:lnTo>
                  <a:cubicBezTo>
                    <a:pt x="4760" y="2236"/>
                    <a:pt x="4824" y="2279"/>
                    <a:pt x="4889" y="2333"/>
                  </a:cubicBezTo>
                  <a:lnTo>
                    <a:pt x="7177" y="4178"/>
                  </a:lnTo>
                  <a:lnTo>
                    <a:pt x="7231" y="4151"/>
                  </a:lnTo>
                  <a:lnTo>
                    <a:pt x="4942" y="2300"/>
                  </a:lnTo>
                  <a:cubicBezTo>
                    <a:pt x="4878" y="2247"/>
                    <a:pt x="4814" y="2204"/>
                    <a:pt x="4755" y="2167"/>
                  </a:cubicBezTo>
                  <a:lnTo>
                    <a:pt x="2536" y="889"/>
                  </a:lnTo>
                  <a:cubicBezTo>
                    <a:pt x="2477" y="851"/>
                    <a:pt x="2413" y="825"/>
                    <a:pt x="2348" y="80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rgbClr val="E5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49"/>
            <p:cNvSpPr/>
            <p:nvPr/>
          </p:nvSpPr>
          <p:spPr>
            <a:xfrm>
              <a:off x="4643883" y="2425828"/>
              <a:ext cx="8861" cy="40531"/>
            </a:xfrm>
            <a:custGeom>
              <a:avLst/>
              <a:gdLst/>
              <a:ahLst/>
              <a:cxnLst/>
              <a:rect l="l" t="t" r="r" b="b"/>
              <a:pathLst>
                <a:path w="54" h="247" extrusionOk="0">
                  <a:moveTo>
                    <a:pt x="54" y="0"/>
                  </a:moveTo>
                  <a:lnTo>
                    <a:pt x="0" y="32"/>
                  </a:lnTo>
                  <a:lnTo>
                    <a:pt x="0" y="246"/>
                  </a:lnTo>
                  <a:lnTo>
                    <a:pt x="54" y="214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49"/>
            <p:cNvSpPr/>
            <p:nvPr/>
          </p:nvSpPr>
          <p:spPr>
            <a:xfrm>
              <a:off x="3455676" y="1735156"/>
              <a:ext cx="1199680" cy="735463"/>
            </a:xfrm>
            <a:custGeom>
              <a:avLst/>
              <a:gdLst/>
              <a:ahLst/>
              <a:cxnLst/>
              <a:rect l="l" t="t" r="r" b="b"/>
              <a:pathLst>
                <a:path w="7311" h="4482" extrusionOk="0">
                  <a:moveTo>
                    <a:pt x="7295" y="4209"/>
                  </a:moveTo>
                  <a:lnTo>
                    <a:pt x="7295" y="4423"/>
                  </a:lnTo>
                  <a:lnTo>
                    <a:pt x="7241" y="4455"/>
                  </a:lnTo>
                  <a:lnTo>
                    <a:pt x="7241" y="4241"/>
                  </a:lnTo>
                  <a:lnTo>
                    <a:pt x="7295" y="4209"/>
                  </a:lnTo>
                  <a:close/>
                  <a:moveTo>
                    <a:pt x="102" y="1"/>
                  </a:moveTo>
                  <a:lnTo>
                    <a:pt x="91" y="6"/>
                  </a:lnTo>
                  <a:lnTo>
                    <a:pt x="2385" y="808"/>
                  </a:lnTo>
                  <a:cubicBezTo>
                    <a:pt x="2450" y="830"/>
                    <a:pt x="2514" y="856"/>
                    <a:pt x="2573" y="894"/>
                  </a:cubicBezTo>
                  <a:lnTo>
                    <a:pt x="4792" y="2172"/>
                  </a:lnTo>
                  <a:cubicBezTo>
                    <a:pt x="4851" y="2209"/>
                    <a:pt x="4915" y="2252"/>
                    <a:pt x="4979" y="2305"/>
                  </a:cubicBezTo>
                  <a:lnTo>
                    <a:pt x="7268" y="4156"/>
                  </a:lnTo>
                  <a:lnTo>
                    <a:pt x="7214" y="4188"/>
                  </a:lnTo>
                  <a:lnTo>
                    <a:pt x="4926" y="2338"/>
                  </a:lnTo>
                  <a:cubicBezTo>
                    <a:pt x="4861" y="2284"/>
                    <a:pt x="4797" y="2241"/>
                    <a:pt x="4738" y="2204"/>
                  </a:cubicBezTo>
                  <a:lnTo>
                    <a:pt x="2519" y="926"/>
                  </a:lnTo>
                  <a:cubicBezTo>
                    <a:pt x="2460" y="888"/>
                    <a:pt x="2396" y="862"/>
                    <a:pt x="2332" y="835"/>
                  </a:cubicBezTo>
                  <a:lnTo>
                    <a:pt x="38" y="38"/>
                  </a:lnTo>
                  <a:cubicBezTo>
                    <a:pt x="38" y="38"/>
                    <a:pt x="0" y="49"/>
                    <a:pt x="0" y="102"/>
                  </a:cubicBezTo>
                  <a:lnTo>
                    <a:pt x="2300" y="899"/>
                  </a:lnTo>
                  <a:cubicBezTo>
                    <a:pt x="2359" y="920"/>
                    <a:pt x="2423" y="947"/>
                    <a:pt x="2482" y="985"/>
                  </a:cubicBezTo>
                  <a:lnTo>
                    <a:pt x="4701" y="2263"/>
                  </a:lnTo>
                  <a:cubicBezTo>
                    <a:pt x="4765" y="2300"/>
                    <a:pt x="4829" y="2348"/>
                    <a:pt x="4883" y="2391"/>
                  </a:cubicBezTo>
                  <a:lnTo>
                    <a:pt x="7172" y="4241"/>
                  </a:lnTo>
                  <a:lnTo>
                    <a:pt x="7172" y="4471"/>
                  </a:lnTo>
                  <a:lnTo>
                    <a:pt x="7177" y="4471"/>
                  </a:lnTo>
                  <a:cubicBezTo>
                    <a:pt x="7188" y="4477"/>
                    <a:pt x="7193" y="4482"/>
                    <a:pt x="7209" y="4482"/>
                  </a:cubicBezTo>
                  <a:cubicBezTo>
                    <a:pt x="7220" y="4482"/>
                    <a:pt x="7230" y="4477"/>
                    <a:pt x="7230" y="4477"/>
                  </a:cubicBezTo>
                  <a:cubicBezTo>
                    <a:pt x="7247" y="4466"/>
                    <a:pt x="7268" y="4455"/>
                    <a:pt x="7284" y="4445"/>
                  </a:cubicBezTo>
                  <a:cubicBezTo>
                    <a:pt x="7311" y="4423"/>
                    <a:pt x="7311" y="4402"/>
                    <a:pt x="7311" y="4402"/>
                  </a:cubicBezTo>
                  <a:lnTo>
                    <a:pt x="7311" y="4188"/>
                  </a:lnTo>
                  <a:cubicBezTo>
                    <a:pt x="7311" y="4172"/>
                    <a:pt x="7305" y="4161"/>
                    <a:pt x="7289" y="4150"/>
                  </a:cubicBezTo>
                  <a:cubicBezTo>
                    <a:pt x="6530" y="3535"/>
                    <a:pt x="5765" y="2915"/>
                    <a:pt x="5006" y="2300"/>
                  </a:cubicBezTo>
                  <a:cubicBezTo>
                    <a:pt x="4942" y="2252"/>
                    <a:pt x="4877" y="2209"/>
                    <a:pt x="4813" y="2172"/>
                  </a:cubicBezTo>
                  <a:cubicBezTo>
                    <a:pt x="4075" y="1744"/>
                    <a:pt x="3337" y="1316"/>
                    <a:pt x="2594" y="888"/>
                  </a:cubicBezTo>
                  <a:cubicBezTo>
                    <a:pt x="2535" y="856"/>
                    <a:pt x="2471" y="824"/>
                    <a:pt x="2407" y="803"/>
                  </a:cubicBezTo>
                  <a:cubicBezTo>
                    <a:pt x="1642" y="535"/>
                    <a:pt x="872" y="268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49"/>
            <p:cNvSpPr/>
            <p:nvPr/>
          </p:nvSpPr>
          <p:spPr>
            <a:xfrm>
              <a:off x="4675389" y="2477190"/>
              <a:ext cx="1190983" cy="691158"/>
            </a:xfrm>
            <a:custGeom>
              <a:avLst/>
              <a:gdLst/>
              <a:ahLst/>
              <a:cxnLst/>
              <a:rect l="l" t="t" r="r" b="b"/>
              <a:pathLst>
                <a:path w="7258" h="4212" extrusionOk="0">
                  <a:moveTo>
                    <a:pt x="49" y="40"/>
                  </a:moveTo>
                  <a:lnTo>
                    <a:pt x="2926" y="1757"/>
                  </a:lnTo>
                  <a:cubicBezTo>
                    <a:pt x="3423" y="2046"/>
                    <a:pt x="3798" y="2265"/>
                    <a:pt x="4102" y="2441"/>
                  </a:cubicBezTo>
                  <a:cubicBezTo>
                    <a:pt x="4872" y="2891"/>
                    <a:pt x="5621" y="3313"/>
                    <a:pt x="6348" y="3714"/>
                  </a:cubicBezTo>
                  <a:cubicBezTo>
                    <a:pt x="6578" y="3842"/>
                    <a:pt x="6856" y="3992"/>
                    <a:pt x="7204" y="4185"/>
                  </a:cubicBezTo>
                  <a:lnTo>
                    <a:pt x="4322" y="3666"/>
                  </a:lnTo>
                  <a:lnTo>
                    <a:pt x="1969" y="2297"/>
                  </a:lnTo>
                  <a:lnTo>
                    <a:pt x="49" y="40"/>
                  </a:lnTo>
                  <a:close/>
                  <a:moveTo>
                    <a:pt x="10" y="0"/>
                  </a:moveTo>
                  <a:cubicBezTo>
                    <a:pt x="8" y="0"/>
                    <a:pt x="4" y="3"/>
                    <a:pt x="1" y="3"/>
                  </a:cubicBezTo>
                  <a:cubicBezTo>
                    <a:pt x="1" y="8"/>
                    <a:pt x="1" y="13"/>
                    <a:pt x="1" y="13"/>
                  </a:cubicBezTo>
                  <a:lnTo>
                    <a:pt x="1958" y="2313"/>
                  </a:lnTo>
                  <a:lnTo>
                    <a:pt x="1963" y="2313"/>
                  </a:lnTo>
                  <a:lnTo>
                    <a:pt x="4311" y="3682"/>
                  </a:lnTo>
                  <a:lnTo>
                    <a:pt x="4316" y="3682"/>
                  </a:lnTo>
                  <a:lnTo>
                    <a:pt x="7247" y="4211"/>
                  </a:lnTo>
                  <a:lnTo>
                    <a:pt x="7252" y="4211"/>
                  </a:lnTo>
                  <a:cubicBezTo>
                    <a:pt x="7252" y="4211"/>
                    <a:pt x="7258" y="4206"/>
                    <a:pt x="7258" y="4206"/>
                  </a:cubicBezTo>
                  <a:cubicBezTo>
                    <a:pt x="7258" y="4201"/>
                    <a:pt x="7258" y="4195"/>
                    <a:pt x="7252" y="4195"/>
                  </a:cubicBezTo>
                  <a:cubicBezTo>
                    <a:pt x="6889" y="3992"/>
                    <a:pt x="6600" y="3832"/>
                    <a:pt x="6359" y="3703"/>
                  </a:cubicBezTo>
                  <a:cubicBezTo>
                    <a:pt x="5632" y="3302"/>
                    <a:pt x="4878" y="2874"/>
                    <a:pt x="4108" y="2425"/>
                  </a:cubicBezTo>
                  <a:cubicBezTo>
                    <a:pt x="3808" y="2249"/>
                    <a:pt x="3429" y="2030"/>
                    <a:pt x="2937" y="1741"/>
                  </a:cubicBezTo>
                  <a:lnTo>
                    <a:pt x="11" y="3"/>
                  </a:lnTo>
                  <a:cubicBezTo>
                    <a:pt x="11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49"/>
            <p:cNvSpPr/>
            <p:nvPr/>
          </p:nvSpPr>
          <p:spPr>
            <a:xfrm>
              <a:off x="5382635" y="2843448"/>
              <a:ext cx="160811" cy="237934"/>
            </a:xfrm>
            <a:custGeom>
              <a:avLst/>
              <a:gdLst/>
              <a:ahLst/>
              <a:cxnLst/>
              <a:rect l="l" t="t" r="r" b="b"/>
              <a:pathLst>
                <a:path w="980" h="1450" extrusionOk="0">
                  <a:moveTo>
                    <a:pt x="493" y="28"/>
                  </a:moveTo>
                  <a:lnTo>
                    <a:pt x="493" y="33"/>
                  </a:lnTo>
                  <a:lnTo>
                    <a:pt x="958" y="883"/>
                  </a:lnTo>
                  <a:lnTo>
                    <a:pt x="22" y="1423"/>
                  </a:lnTo>
                  <a:lnTo>
                    <a:pt x="493" y="28"/>
                  </a:lnTo>
                  <a:close/>
                  <a:moveTo>
                    <a:pt x="493" y="1"/>
                  </a:moveTo>
                  <a:cubicBezTo>
                    <a:pt x="488" y="1"/>
                    <a:pt x="488" y="6"/>
                    <a:pt x="488" y="6"/>
                  </a:cubicBezTo>
                  <a:lnTo>
                    <a:pt x="1" y="1439"/>
                  </a:lnTo>
                  <a:cubicBezTo>
                    <a:pt x="1" y="1439"/>
                    <a:pt x="1" y="1450"/>
                    <a:pt x="1" y="1450"/>
                  </a:cubicBezTo>
                  <a:lnTo>
                    <a:pt x="12" y="1450"/>
                  </a:lnTo>
                  <a:lnTo>
                    <a:pt x="974" y="894"/>
                  </a:lnTo>
                  <a:cubicBezTo>
                    <a:pt x="980" y="888"/>
                    <a:pt x="980" y="883"/>
                    <a:pt x="980" y="883"/>
                  </a:cubicBezTo>
                  <a:lnTo>
                    <a:pt x="498" y="6"/>
                  </a:lnTo>
                  <a:cubicBezTo>
                    <a:pt x="498" y="1"/>
                    <a:pt x="49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49"/>
            <p:cNvSpPr/>
            <p:nvPr/>
          </p:nvSpPr>
          <p:spPr>
            <a:xfrm>
              <a:off x="4996521" y="2619788"/>
              <a:ext cx="160811" cy="236950"/>
            </a:xfrm>
            <a:custGeom>
              <a:avLst/>
              <a:gdLst/>
              <a:ahLst/>
              <a:cxnLst/>
              <a:rect l="l" t="t" r="r" b="b"/>
              <a:pathLst>
                <a:path w="980" h="1444" extrusionOk="0">
                  <a:moveTo>
                    <a:pt x="498" y="27"/>
                  </a:moveTo>
                  <a:lnTo>
                    <a:pt x="964" y="877"/>
                  </a:lnTo>
                  <a:lnTo>
                    <a:pt x="22" y="1417"/>
                  </a:lnTo>
                  <a:lnTo>
                    <a:pt x="22" y="1417"/>
                  </a:lnTo>
                  <a:lnTo>
                    <a:pt x="498" y="27"/>
                  </a:lnTo>
                  <a:close/>
                  <a:moveTo>
                    <a:pt x="493" y="0"/>
                  </a:moveTo>
                  <a:cubicBezTo>
                    <a:pt x="493" y="0"/>
                    <a:pt x="488" y="5"/>
                    <a:pt x="488" y="5"/>
                  </a:cubicBezTo>
                  <a:lnTo>
                    <a:pt x="1" y="1433"/>
                  </a:lnTo>
                  <a:cubicBezTo>
                    <a:pt x="1" y="1439"/>
                    <a:pt x="6" y="1444"/>
                    <a:pt x="6" y="1444"/>
                  </a:cubicBezTo>
                  <a:lnTo>
                    <a:pt x="12" y="1444"/>
                  </a:lnTo>
                  <a:lnTo>
                    <a:pt x="974" y="888"/>
                  </a:lnTo>
                  <a:cubicBezTo>
                    <a:pt x="980" y="888"/>
                    <a:pt x="980" y="882"/>
                    <a:pt x="980" y="877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rgbClr val="212B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49"/>
            <p:cNvSpPr/>
            <p:nvPr/>
          </p:nvSpPr>
          <p:spPr>
            <a:xfrm>
              <a:off x="4958944" y="2962909"/>
              <a:ext cx="234324" cy="406457"/>
            </a:xfrm>
            <a:custGeom>
              <a:avLst/>
              <a:gdLst/>
              <a:ahLst/>
              <a:cxnLst/>
              <a:rect l="l" t="t" r="r" b="b"/>
              <a:pathLst>
                <a:path w="1428" h="2477" extrusionOk="0">
                  <a:moveTo>
                    <a:pt x="802" y="0"/>
                  </a:moveTo>
                  <a:cubicBezTo>
                    <a:pt x="1011" y="636"/>
                    <a:pt x="1219" y="1273"/>
                    <a:pt x="1423" y="1909"/>
                  </a:cubicBezTo>
                  <a:cubicBezTo>
                    <a:pt x="1428" y="1925"/>
                    <a:pt x="1428" y="1947"/>
                    <a:pt x="1428" y="1963"/>
                  </a:cubicBezTo>
                  <a:cubicBezTo>
                    <a:pt x="1428" y="2054"/>
                    <a:pt x="1396" y="2144"/>
                    <a:pt x="1326" y="2209"/>
                  </a:cubicBezTo>
                  <a:cubicBezTo>
                    <a:pt x="1294" y="2235"/>
                    <a:pt x="1262" y="2257"/>
                    <a:pt x="1225" y="2278"/>
                  </a:cubicBezTo>
                  <a:cubicBezTo>
                    <a:pt x="882" y="2476"/>
                    <a:pt x="358" y="2417"/>
                    <a:pt x="128" y="2219"/>
                  </a:cubicBezTo>
                  <a:cubicBezTo>
                    <a:pt x="37" y="2144"/>
                    <a:pt x="0" y="2027"/>
                    <a:pt x="16" y="1909"/>
                  </a:cubicBezTo>
                  <a:lnTo>
                    <a:pt x="16" y="1909"/>
                  </a:lnTo>
                  <a:cubicBezTo>
                    <a:pt x="225" y="1273"/>
                    <a:pt x="433" y="636"/>
                    <a:pt x="636" y="0"/>
                  </a:cubicBezTo>
                  <a:cubicBezTo>
                    <a:pt x="631" y="11"/>
                    <a:pt x="642" y="27"/>
                    <a:pt x="663" y="43"/>
                  </a:cubicBezTo>
                  <a:cubicBezTo>
                    <a:pt x="695" y="59"/>
                    <a:pt x="743" y="59"/>
                    <a:pt x="781" y="43"/>
                  </a:cubicBezTo>
                  <a:cubicBezTo>
                    <a:pt x="802" y="27"/>
                    <a:pt x="808" y="11"/>
                    <a:pt x="802" y="0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49"/>
            <p:cNvSpPr/>
            <p:nvPr/>
          </p:nvSpPr>
          <p:spPr>
            <a:xfrm>
              <a:off x="4398069" y="2874134"/>
              <a:ext cx="539044" cy="319652"/>
            </a:xfrm>
            <a:custGeom>
              <a:avLst/>
              <a:gdLst/>
              <a:ahLst/>
              <a:cxnLst/>
              <a:rect l="l" t="t" r="r" b="b"/>
              <a:pathLst>
                <a:path w="3285" h="1948" extrusionOk="0">
                  <a:moveTo>
                    <a:pt x="3167" y="1"/>
                  </a:moveTo>
                  <a:lnTo>
                    <a:pt x="3135" y="22"/>
                  </a:lnTo>
                  <a:lnTo>
                    <a:pt x="2947" y="129"/>
                  </a:lnTo>
                  <a:lnTo>
                    <a:pt x="49" y="1798"/>
                  </a:lnTo>
                  <a:lnTo>
                    <a:pt x="1" y="1926"/>
                  </a:lnTo>
                  <a:cubicBezTo>
                    <a:pt x="1" y="1926"/>
                    <a:pt x="1" y="1931"/>
                    <a:pt x="1" y="1931"/>
                  </a:cubicBezTo>
                  <a:lnTo>
                    <a:pt x="28" y="1948"/>
                  </a:lnTo>
                  <a:lnTo>
                    <a:pt x="3284" y="70"/>
                  </a:lnTo>
                  <a:lnTo>
                    <a:pt x="31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49"/>
            <p:cNvSpPr/>
            <p:nvPr/>
          </p:nvSpPr>
          <p:spPr>
            <a:xfrm>
              <a:off x="4620089" y="2431900"/>
              <a:ext cx="19527" cy="74826"/>
            </a:xfrm>
            <a:custGeom>
              <a:avLst/>
              <a:gdLst/>
              <a:ahLst/>
              <a:cxnLst/>
              <a:rect l="l" t="t" r="r" b="b"/>
              <a:pathLst>
                <a:path w="119" h="456" extrusionOk="0">
                  <a:moveTo>
                    <a:pt x="1" y="1"/>
                  </a:moveTo>
                  <a:lnTo>
                    <a:pt x="1" y="386"/>
                  </a:lnTo>
                  <a:lnTo>
                    <a:pt x="118" y="455"/>
                  </a:lnTo>
                  <a:lnTo>
                    <a:pt x="118" y="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49"/>
            <p:cNvSpPr/>
            <p:nvPr/>
          </p:nvSpPr>
          <p:spPr>
            <a:xfrm>
              <a:off x="4643883" y="2383656"/>
              <a:ext cx="31670" cy="18542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75" y="1"/>
                  </a:moveTo>
                  <a:lnTo>
                    <a:pt x="0" y="43"/>
                  </a:lnTo>
                  <a:lnTo>
                    <a:pt x="118" y="113"/>
                  </a:lnTo>
                  <a:lnTo>
                    <a:pt x="193" y="70"/>
                  </a:lnTo>
                  <a:lnTo>
                    <a:pt x="75" y="1"/>
                  </a:lnTo>
                  <a:close/>
                </a:path>
              </a:pathLst>
            </a:custGeom>
            <a:solidFill>
              <a:srgbClr val="E5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49"/>
            <p:cNvSpPr/>
            <p:nvPr/>
          </p:nvSpPr>
          <p:spPr>
            <a:xfrm>
              <a:off x="4674568" y="2496225"/>
              <a:ext cx="266978" cy="377249"/>
            </a:xfrm>
            <a:custGeom>
              <a:avLst/>
              <a:gdLst/>
              <a:ahLst/>
              <a:cxnLst/>
              <a:rect l="l" t="t" r="r" b="b"/>
              <a:pathLst>
                <a:path w="1627" h="2299" extrusionOk="0">
                  <a:moveTo>
                    <a:pt x="35" y="1"/>
                  </a:moveTo>
                  <a:cubicBezTo>
                    <a:pt x="31" y="1"/>
                    <a:pt x="26" y="2"/>
                    <a:pt x="22" y="4"/>
                  </a:cubicBezTo>
                  <a:lnTo>
                    <a:pt x="0" y="15"/>
                  </a:lnTo>
                  <a:lnTo>
                    <a:pt x="1535" y="2240"/>
                  </a:lnTo>
                  <a:lnTo>
                    <a:pt x="1626" y="2299"/>
                  </a:lnTo>
                  <a:lnTo>
                    <a:pt x="48" y="10"/>
                  </a:lnTo>
                  <a:cubicBezTo>
                    <a:pt x="45" y="4"/>
                    <a:pt x="40" y="1"/>
                    <a:pt x="35" y="1"/>
                  </a:cubicBezTo>
                  <a:close/>
                </a:path>
              </a:pathLst>
            </a:custGeom>
            <a:solidFill>
              <a:srgbClr val="416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49"/>
            <p:cNvSpPr/>
            <p:nvPr/>
          </p:nvSpPr>
          <p:spPr>
            <a:xfrm>
              <a:off x="4881655" y="2877744"/>
              <a:ext cx="30849" cy="17722"/>
            </a:xfrm>
            <a:custGeom>
              <a:avLst/>
              <a:gdLst/>
              <a:ahLst/>
              <a:cxnLst/>
              <a:rect l="l" t="t" r="r" b="b"/>
              <a:pathLst>
                <a:path w="188" h="108" extrusionOk="0">
                  <a:moveTo>
                    <a:pt x="0" y="107"/>
                  </a:moveTo>
                  <a:lnTo>
                    <a:pt x="188" y="0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49"/>
            <p:cNvSpPr/>
            <p:nvPr/>
          </p:nvSpPr>
          <p:spPr>
            <a:xfrm>
              <a:off x="4700003" y="2474893"/>
              <a:ext cx="280926" cy="410888"/>
            </a:xfrm>
            <a:custGeom>
              <a:avLst/>
              <a:gdLst/>
              <a:ahLst/>
              <a:cxnLst/>
              <a:rect l="l" t="t" r="r" b="b"/>
              <a:pathLst>
                <a:path w="1712" h="2504" extrusionOk="0">
                  <a:moveTo>
                    <a:pt x="0" y="1"/>
                  </a:moveTo>
                  <a:lnTo>
                    <a:pt x="0" y="22"/>
                  </a:lnTo>
                  <a:cubicBezTo>
                    <a:pt x="0" y="44"/>
                    <a:pt x="6" y="54"/>
                    <a:pt x="6" y="54"/>
                  </a:cubicBezTo>
                  <a:lnTo>
                    <a:pt x="1696" y="2503"/>
                  </a:lnTo>
                  <a:lnTo>
                    <a:pt x="1701" y="2503"/>
                  </a:lnTo>
                  <a:cubicBezTo>
                    <a:pt x="1712" y="2493"/>
                    <a:pt x="1712" y="2471"/>
                    <a:pt x="1701" y="2461"/>
                  </a:cubicBezTo>
                  <a:lnTo>
                    <a:pt x="1701" y="2455"/>
                  </a:lnTo>
                  <a:cubicBezTo>
                    <a:pt x="1140" y="1642"/>
                    <a:pt x="573" y="824"/>
                    <a:pt x="11" y="11"/>
                  </a:cubicBezTo>
                  <a:lnTo>
                    <a:pt x="11" y="6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49"/>
            <p:cNvSpPr/>
            <p:nvPr/>
          </p:nvSpPr>
          <p:spPr>
            <a:xfrm>
              <a:off x="4313068" y="3092051"/>
              <a:ext cx="239739" cy="259923"/>
            </a:xfrm>
            <a:custGeom>
              <a:avLst/>
              <a:gdLst/>
              <a:ahLst/>
              <a:cxnLst/>
              <a:rect l="l" t="t" r="r" b="b"/>
              <a:pathLst>
                <a:path w="1461" h="1584" extrusionOk="0">
                  <a:moveTo>
                    <a:pt x="1146" y="313"/>
                  </a:moveTo>
                  <a:cubicBezTo>
                    <a:pt x="1187" y="313"/>
                    <a:pt x="1225" y="322"/>
                    <a:pt x="1257" y="341"/>
                  </a:cubicBezTo>
                  <a:cubicBezTo>
                    <a:pt x="1358" y="400"/>
                    <a:pt x="1396" y="577"/>
                    <a:pt x="1385" y="721"/>
                  </a:cubicBezTo>
                  <a:cubicBezTo>
                    <a:pt x="1374" y="871"/>
                    <a:pt x="1316" y="989"/>
                    <a:pt x="1251" y="1101"/>
                  </a:cubicBezTo>
                  <a:cubicBezTo>
                    <a:pt x="1182" y="1218"/>
                    <a:pt x="1107" y="1325"/>
                    <a:pt x="984" y="1406"/>
                  </a:cubicBezTo>
                  <a:cubicBezTo>
                    <a:pt x="899" y="1461"/>
                    <a:pt x="791" y="1504"/>
                    <a:pt x="699" y="1504"/>
                  </a:cubicBezTo>
                  <a:cubicBezTo>
                    <a:pt x="658" y="1504"/>
                    <a:pt x="620" y="1495"/>
                    <a:pt x="588" y="1475"/>
                  </a:cubicBezTo>
                  <a:cubicBezTo>
                    <a:pt x="487" y="1416"/>
                    <a:pt x="455" y="1245"/>
                    <a:pt x="460" y="1101"/>
                  </a:cubicBezTo>
                  <a:cubicBezTo>
                    <a:pt x="471" y="962"/>
                    <a:pt x="524" y="839"/>
                    <a:pt x="594" y="716"/>
                  </a:cubicBezTo>
                  <a:cubicBezTo>
                    <a:pt x="663" y="598"/>
                    <a:pt x="738" y="491"/>
                    <a:pt x="861" y="411"/>
                  </a:cubicBezTo>
                  <a:cubicBezTo>
                    <a:pt x="946" y="356"/>
                    <a:pt x="1054" y="313"/>
                    <a:pt x="1146" y="313"/>
                  </a:cubicBezTo>
                  <a:close/>
                  <a:moveTo>
                    <a:pt x="821" y="1"/>
                  </a:moveTo>
                  <a:cubicBezTo>
                    <a:pt x="767" y="1"/>
                    <a:pt x="712" y="12"/>
                    <a:pt x="658" y="31"/>
                  </a:cubicBezTo>
                  <a:cubicBezTo>
                    <a:pt x="337" y="144"/>
                    <a:pt x="59" y="550"/>
                    <a:pt x="21" y="908"/>
                  </a:cubicBezTo>
                  <a:cubicBezTo>
                    <a:pt x="0" y="1101"/>
                    <a:pt x="48" y="1309"/>
                    <a:pt x="214" y="1406"/>
                  </a:cubicBezTo>
                  <a:cubicBezTo>
                    <a:pt x="289" y="1448"/>
                    <a:pt x="364" y="1497"/>
                    <a:pt x="439" y="1539"/>
                  </a:cubicBezTo>
                  <a:cubicBezTo>
                    <a:pt x="495" y="1570"/>
                    <a:pt x="560" y="1584"/>
                    <a:pt x="626" y="1584"/>
                  </a:cubicBezTo>
                  <a:cubicBezTo>
                    <a:pt x="653" y="1584"/>
                    <a:pt x="679" y="1581"/>
                    <a:pt x="706" y="1577"/>
                  </a:cubicBezTo>
                  <a:cubicBezTo>
                    <a:pt x="1102" y="1502"/>
                    <a:pt x="1460" y="946"/>
                    <a:pt x="1423" y="523"/>
                  </a:cubicBezTo>
                  <a:cubicBezTo>
                    <a:pt x="1407" y="384"/>
                    <a:pt x="1348" y="251"/>
                    <a:pt x="1225" y="176"/>
                  </a:cubicBezTo>
                  <a:cubicBezTo>
                    <a:pt x="1150" y="133"/>
                    <a:pt x="1075" y="90"/>
                    <a:pt x="1000" y="47"/>
                  </a:cubicBezTo>
                  <a:cubicBezTo>
                    <a:pt x="945" y="16"/>
                    <a:pt x="884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49"/>
            <p:cNvSpPr/>
            <p:nvPr/>
          </p:nvSpPr>
          <p:spPr>
            <a:xfrm>
              <a:off x="4387567" y="3143249"/>
              <a:ext cx="154575" cy="195598"/>
            </a:xfrm>
            <a:custGeom>
              <a:avLst/>
              <a:gdLst/>
              <a:ahLst/>
              <a:cxnLst/>
              <a:rect l="l" t="t" r="r" b="b"/>
              <a:pathLst>
                <a:path w="942" h="1192" extrusionOk="0">
                  <a:moveTo>
                    <a:pt x="648" y="115"/>
                  </a:moveTo>
                  <a:cubicBezTo>
                    <a:pt x="682" y="115"/>
                    <a:pt x="713" y="121"/>
                    <a:pt x="739" y="136"/>
                  </a:cubicBezTo>
                  <a:cubicBezTo>
                    <a:pt x="824" y="185"/>
                    <a:pt x="851" y="329"/>
                    <a:pt x="840" y="447"/>
                  </a:cubicBezTo>
                  <a:cubicBezTo>
                    <a:pt x="835" y="564"/>
                    <a:pt x="787" y="660"/>
                    <a:pt x="733" y="751"/>
                  </a:cubicBezTo>
                  <a:cubicBezTo>
                    <a:pt x="680" y="848"/>
                    <a:pt x="616" y="933"/>
                    <a:pt x="519" y="1003"/>
                  </a:cubicBezTo>
                  <a:cubicBezTo>
                    <a:pt x="450" y="1047"/>
                    <a:pt x="365" y="1078"/>
                    <a:pt x="291" y="1078"/>
                  </a:cubicBezTo>
                  <a:cubicBezTo>
                    <a:pt x="257" y="1078"/>
                    <a:pt x="226" y="1071"/>
                    <a:pt x="199" y="1056"/>
                  </a:cubicBezTo>
                  <a:cubicBezTo>
                    <a:pt x="118" y="1008"/>
                    <a:pt x="92" y="869"/>
                    <a:pt x="97" y="757"/>
                  </a:cubicBezTo>
                  <a:cubicBezTo>
                    <a:pt x="102" y="634"/>
                    <a:pt x="145" y="543"/>
                    <a:pt x="204" y="441"/>
                  </a:cubicBezTo>
                  <a:cubicBezTo>
                    <a:pt x="257" y="345"/>
                    <a:pt x="322" y="259"/>
                    <a:pt x="423" y="190"/>
                  </a:cubicBezTo>
                  <a:cubicBezTo>
                    <a:pt x="489" y="146"/>
                    <a:pt x="575" y="115"/>
                    <a:pt x="648" y="115"/>
                  </a:cubicBezTo>
                  <a:close/>
                  <a:moveTo>
                    <a:pt x="692" y="1"/>
                  </a:moveTo>
                  <a:cubicBezTo>
                    <a:pt x="600" y="1"/>
                    <a:pt x="494" y="44"/>
                    <a:pt x="412" y="99"/>
                  </a:cubicBezTo>
                  <a:cubicBezTo>
                    <a:pt x="284" y="174"/>
                    <a:pt x="209" y="286"/>
                    <a:pt x="145" y="404"/>
                  </a:cubicBezTo>
                  <a:cubicBezTo>
                    <a:pt x="70" y="521"/>
                    <a:pt x="17" y="650"/>
                    <a:pt x="6" y="789"/>
                  </a:cubicBezTo>
                  <a:cubicBezTo>
                    <a:pt x="1" y="933"/>
                    <a:pt x="33" y="1104"/>
                    <a:pt x="134" y="1163"/>
                  </a:cubicBezTo>
                  <a:cubicBezTo>
                    <a:pt x="166" y="1183"/>
                    <a:pt x="204" y="1192"/>
                    <a:pt x="245" y="1192"/>
                  </a:cubicBezTo>
                  <a:cubicBezTo>
                    <a:pt x="337" y="1192"/>
                    <a:pt x="445" y="1149"/>
                    <a:pt x="530" y="1094"/>
                  </a:cubicBezTo>
                  <a:cubicBezTo>
                    <a:pt x="653" y="1013"/>
                    <a:pt x="728" y="906"/>
                    <a:pt x="797" y="789"/>
                  </a:cubicBezTo>
                  <a:cubicBezTo>
                    <a:pt x="862" y="677"/>
                    <a:pt x="920" y="554"/>
                    <a:pt x="931" y="409"/>
                  </a:cubicBezTo>
                  <a:cubicBezTo>
                    <a:pt x="942" y="265"/>
                    <a:pt x="904" y="88"/>
                    <a:pt x="803" y="29"/>
                  </a:cubicBezTo>
                  <a:cubicBezTo>
                    <a:pt x="771" y="10"/>
                    <a:pt x="733" y="1"/>
                    <a:pt x="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49"/>
            <p:cNvSpPr/>
            <p:nvPr/>
          </p:nvSpPr>
          <p:spPr>
            <a:xfrm>
              <a:off x="4403320" y="3165237"/>
              <a:ext cx="105511" cy="141284"/>
            </a:xfrm>
            <a:custGeom>
              <a:avLst/>
              <a:gdLst/>
              <a:ahLst/>
              <a:cxnLst/>
              <a:rect l="l" t="t" r="r" b="b"/>
              <a:pathLst>
                <a:path w="643" h="861" extrusionOk="0">
                  <a:moveTo>
                    <a:pt x="347" y="258"/>
                  </a:moveTo>
                  <a:cubicBezTo>
                    <a:pt x="357" y="258"/>
                    <a:pt x="366" y="260"/>
                    <a:pt x="375" y="264"/>
                  </a:cubicBezTo>
                  <a:cubicBezTo>
                    <a:pt x="391" y="275"/>
                    <a:pt x="407" y="286"/>
                    <a:pt x="429" y="297"/>
                  </a:cubicBezTo>
                  <a:cubicBezTo>
                    <a:pt x="455" y="318"/>
                    <a:pt x="482" y="355"/>
                    <a:pt x="472" y="414"/>
                  </a:cubicBezTo>
                  <a:cubicBezTo>
                    <a:pt x="463" y="507"/>
                    <a:pt x="380" y="604"/>
                    <a:pt x="304" y="604"/>
                  </a:cubicBezTo>
                  <a:cubicBezTo>
                    <a:pt x="288" y="604"/>
                    <a:pt x="272" y="600"/>
                    <a:pt x="258" y="591"/>
                  </a:cubicBezTo>
                  <a:cubicBezTo>
                    <a:pt x="242" y="580"/>
                    <a:pt x="220" y="569"/>
                    <a:pt x="204" y="559"/>
                  </a:cubicBezTo>
                  <a:cubicBezTo>
                    <a:pt x="172" y="543"/>
                    <a:pt x="167" y="500"/>
                    <a:pt x="172" y="462"/>
                  </a:cubicBezTo>
                  <a:cubicBezTo>
                    <a:pt x="172" y="425"/>
                    <a:pt x="188" y="393"/>
                    <a:pt x="204" y="366"/>
                  </a:cubicBezTo>
                  <a:cubicBezTo>
                    <a:pt x="220" y="334"/>
                    <a:pt x="242" y="307"/>
                    <a:pt x="274" y="286"/>
                  </a:cubicBezTo>
                  <a:cubicBezTo>
                    <a:pt x="297" y="270"/>
                    <a:pt x="322" y="258"/>
                    <a:pt x="347" y="258"/>
                  </a:cubicBezTo>
                  <a:close/>
                  <a:moveTo>
                    <a:pt x="511" y="0"/>
                  </a:moveTo>
                  <a:cubicBezTo>
                    <a:pt x="440" y="0"/>
                    <a:pt x="366" y="40"/>
                    <a:pt x="306" y="83"/>
                  </a:cubicBezTo>
                  <a:cubicBezTo>
                    <a:pt x="156" y="200"/>
                    <a:pt x="33" y="414"/>
                    <a:pt x="12" y="607"/>
                  </a:cubicBezTo>
                  <a:cubicBezTo>
                    <a:pt x="1" y="692"/>
                    <a:pt x="12" y="794"/>
                    <a:pt x="70" y="853"/>
                  </a:cubicBezTo>
                  <a:cubicBezTo>
                    <a:pt x="89" y="858"/>
                    <a:pt x="107" y="861"/>
                    <a:pt x="126" y="861"/>
                  </a:cubicBezTo>
                  <a:cubicBezTo>
                    <a:pt x="198" y="861"/>
                    <a:pt x="275" y="825"/>
                    <a:pt x="338" y="783"/>
                  </a:cubicBezTo>
                  <a:cubicBezTo>
                    <a:pt x="423" y="719"/>
                    <a:pt x="482" y="639"/>
                    <a:pt x="530" y="553"/>
                  </a:cubicBezTo>
                  <a:cubicBezTo>
                    <a:pt x="584" y="468"/>
                    <a:pt x="621" y="377"/>
                    <a:pt x="632" y="270"/>
                  </a:cubicBezTo>
                  <a:cubicBezTo>
                    <a:pt x="643" y="174"/>
                    <a:pt x="627" y="67"/>
                    <a:pt x="562" y="8"/>
                  </a:cubicBezTo>
                  <a:cubicBezTo>
                    <a:pt x="546" y="2"/>
                    <a:pt x="528" y="0"/>
                    <a:pt x="5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49"/>
            <p:cNvSpPr/>
            <p:nvPr/>
          </p:nvSpPr>
          <p:spPr>
            <a:xfrm>
              <a:off x="4449923" y="3222178"/>
              <a:ext cx="29044" cy="38069"/>
            </a:xfrm>
            <a:custGeom>
              <a:avLst/>
              <a:gdLst/>
              <a:ahLst/>
              <a:cxnLst/>
              <a:rect l="l" t="t" r="r" b="b"/>
              <a:pathLst>
                <a:path w="177" h="232" extrusionOk="0">
                  <a:moveTo>
                    <a:pt x="130" y="0"/>
                  </a:moveTo>
                  <a:cubicBezTo>
                    <a:pt x="112" y="0"/>
                    <a:pt x="93" y="9"/>
                    <a:pt x="75" y="19"/>
                  </a:cubicBezTo>
                  <a:cubicBezTo>
                    <a:pt x="54" y="35"/>
                    <a:pt x="38" y="56"/>
                    <a:pt x="27" y="78"/>
                  </a:cubicBezTo>
                  <a:cubicBezTo>
                    <a:pt x="11" y="99"/>
                    <a:pt x="0" y="126"/>
                    <a:pt x="0" y="153"/>
                  </a:cubicBezTo>
                  <a:cubicBezTo>
                    <a:pt x="0" y="179"/>
                    <a:pt x="6" y="212"/>
                    <a:pt x="27" y="228"/>
                  </a:cubicBezTo>
                  <a:cubicBezTo>
                    <a:pt x="32" y="231"/>
                    <a:pt x="37" y="232"/>
                    <a:pt x="44" y="232"/>
                  </a:cubicBezTo>
                  <a:cubicBezTo>
                    <a:pt x="61" y="232"/>
                    <a:pt x="83" y="223"/>
                    <a:pt x="102" y="212"/>
                  </a:cubicBezTo>
                  <a:cubicBezTo>
                    <a:pt x="123" y="196"/>
                    <a:pt x="139" y="174"/>
                    <a:pt x="150" y="153"/>
                  </a:cubicBezTo>
                  <a:cubicBezTo>
                    <a:pt x="166" y="126"/>
                    <a:pt x="177" y="105"/>
                    <a:pt x="177" y="78"/>
                  </a:cubicBezTo>
                  <a:cubicBezTo>
                    <a:pt x="177" y="51"/>
                    <a:pt x="171" y="19"/>
                    <a:pt x="155" y="8"/>
                  </a:cubicBezTo>
                  <a:cubicBezTo>
                    <a:pt x="148" y="3"/>
                    <a:pt x="139" y="0"/>
                    <a:pt x="1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49"/>
            <p:cNvSpPr/>
            <p:nvPr/>
          </p:nvSpPr>
          <p:spPr>
            <a:xfrm>
              <a:off x="4401679" y="3161955"/>
              <a:ext cx="125531" cy="158349"/>
            </a:xfrm>
            <a:custGeom>
              <a:avLst/>
              <a:gdLst/>
              <a:ahLst/>
              <a:cxnLst/>
              <a:rect l="l" t="t" r="r" b="b"/>
              <a:pathLst>
                <a:path w="765" h="965" extrusionOk="0">
                  <a:moveTo>
                    <a:pt x="521" y="20"/>
                  </a:moveTo>
                  <a:cubicBezTo>
                    <a:pt x="538" y="20"/>
                    <a:pt x="556" y="22"/>
                    <a:pt x="572" y="28"/>
                  </a:cubicBezTo>
                  <a:cubicBezTo>
                    <a:pt x="631" y="87"/>
                    <a:pt x="653" y="194"/>
                    <a:pt x="642" y="290"/>
                  </a:cubicBezTo>
                  <a:cubicBezTo>
                    <a:pt x="631" y="397"/>
                    <a:pt x="594" y="488"/>
                    <a:pt x="546" y="573"/>
                  </a:cubicBezTo>
                  <a:cubicBezTo>
                    <a:pt x="492" y="659"/>
                    <a:pt x="433" y="739"/>
                    <a:pt x="348" y="803"/>
                  </a:cubicBezTo>
                  <a:cubicBezTo>
                    <a:pt x="285" y="845"/>
                    <a:pt x="208" y="881"/>
                    <a:pt x="136" y="881"/>
                  </a:cubicBezTo>
                  <a:cubicBezTo>
                    <a:pt x="117" y="881"/>
                    <a:pt x="99" y="878"/>
                    <a:pt x="80" y="873"/>
                  </a:cubicBezTo>
                  <a:cubicBezTo>
                    <a:pt x="22" y="814"/>
                    <a:pt x="11" y="712"/>
                    <a:pt x="22" y="627"/>
                  </a:cubicBezTo>
                  <a:cubicBezTo>
                    <a:pt x="43" y="434"/>
                    <a:pt x="166" y="220"/>
                    <a:pt x="316" y="103"/>
                  </a:cubicBezTo>
                  <a:cubicBezTo>
                    <a:pt x="376" y="60"/>
                    <a:pt x="450" y="20"/>
                    <a:pt x="521" y="20"/>
                  </a:cubicBezTo>
                  <a:close/>
                  <a:moveTo>
                    <a:pt x="562" y="1"/>
                  </a:moveTo>
                  <a:cubicBezTo>
                    <a:pt x="489" y="1"/>
                    <a:pt x="403" y="32"/>
                    <a:pt x="337" y="76"/>
                  </a:cubicBezTo>
                  <a:lnTo>
                    <a:pt x="332" y="76"/>
                  </a:lnTo>
                  <a:cubicBezTo>
                    <a:pt x="236" y="140"/>
                    <a:pt x="171" y="231"/>
                    <a:pt x="118" y="322"/>
                  </a:cubicBezTo>
                  <a:cubicBezTo>
                    <a:pt x="59" y="429"/>
                    <a:pt x="16" y="520"/>
                    <a:pt x="6" y="637"/>
                  </a:cubicBezTo>
                  <a:cubicBezTo>
                    <a:pt x="0" y="755"/>
                    <a:pt x="27" y="894"/>
                    <a:pt x="113" y="942"/>
                  </a:cubicBezTo>
                  <a:cubicBezTo>
                    <a:pt x="138" y="957"/>
                    <a:pt x="169" y="964"/>
                    <a:pt x="203" y="964"/>
                  </a:cubicBezTo>
                  <a:cubicBezTo>
                    <a:pt x="276" y="964"/>
                    <a:pt x="362" y="933"/>
                    <a:pt x="428" y="889"/>
                  </a:cubicBezTo>
                  <a:cubicBezTo>
                    <a:pt x="530" y="819"/>
                    <a:pt x="594" y="734"/>
                    <a:pt x="647" y="637"/>
                  </a:cubicBezTo>
                  <a:cubicBezTo>
                    <a:pt x="701" y="546"/>
                    <a:pt x="749" y="450"/>
                    <a:pt x="754" y="333"/>
                  </a:cubicBezTo>
                  <a:cubicBezTo>
                    <a:pt x="765" y="215"/>
                    <a:pt x="738" y="71"/>
                    <a:pt x="653" y="22"/>
                  </a:cubicBezTo>
                  <a:cubicBezTo>
                    <a:pt x="627" y="7"/>
                    <a:pt x="596" y="1"/>
                    <a:pt x="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49"/>
            <p:cNvSpPr/>
            <p:nvPr/>
          </p:nvSpPr>
          <p:spPr>
            <a:xfrm>
              <a:off x="4430560" y="3207409"/>
              <a:ext cx="51033" cy="56940"/>
            </a:xfrm>
            <a:custGeom>
              <a:avLst/>
              <a:gdLst/>
              <a:ahLst/>
              <a:cxnLst/>
              <a:rect l="l" t="t" r="r" b="b"/>
              <a:pathLst>
                <a:path w="311" h="347" extrusionOk="0">
                  <a:moveTo>
                    <a:pt x="246" y="90"/>
                  </a:moveTo>
                  <a:cubicBezTo>
                    <a:pt x="255" y="90"/>
                    <a:pt x="262" y="93"/>
                    <a:pt x="268" y="98"/>
                  </a:cubicBezTo>
                  <a:cubicBezTo>
                    <a:pt x="289" y="109"/>
                    <a:pt x="295" y="141"/>
                    <a:pt x="295" y="168"/>
                  </a:cubicBezTo>
                  <a:cubicBezTo>
                    <a:pt x="295" y="195"/>
                    <a:pt x="284" y="216"/>
                    <a:pt x="268" y="243"/>
                  </a:cubicBezTo>
                  <a:cubicBezTo>
                    <a:pt x="257" y="264"/>
                    <a:pt x="241" y="286"/>
                    <a:pt x="220" y="302"/>
                  </a:cubicBezTo>
                  <a:cubicBezTo>
                    <a:pt x="201" y="313"/>
                    <a:pt x="179" y="322"/>
                    <a:pt x="160" y="322"/>
                  </a:cubicBezTo>
                  <a:cubicBezTo>
                    <a:pt x="153" y="322"/>
                    <a:pt x="146" y="321"/>
                    <a:pt x="140" y="318"/>
                  </a:cubicBezTo>
                  <a:cubicBezTo>
                    <a:pt x="124" y="302"/>
                    <a:pt x="113" y="269"/>
                    <a:pt x="118" y="243"/>
                  </a:cubicBezTo>
                  <a:cubicBezTo>
                    <a:pt x="118" y="216"/>
                    <a:pt x="129" y="189"/>
                    <a:pt x="145" y="168"/>
                  </a:cubicBezTo>
                  <a:cubicBezTo>
                    <a:pt x="156" y="146"/>
                    <a:pt x="172" y="125"/>
                    <a:pt x="193" y="109"/>
                  </a:cubicBezTo>
                  <a:cubicBezTo>
                    <a:pt x="211" y="99"/>
                    <a:pt x="230" y="90"/>
                    <a:pt x="246" y="90"/>
                  </a:cubicBezTo>
                  <a:close/>
                  <a:moveTo>
                    <a:pt x="178" y="1"/>
                  </a:moveTo>
                  <a:cubicBezTo>
                    <a:pt x="154" y="1"/>
                    <a:pt x="127" y="13"/>
                    <a:pt x="108" y="29"/>
                  </a:cubicBezTo>
                  <a:cubicBezTo>
                    <a:pt x="76" y="50"/>
                    <a:pt x="54" y="77"/>
                    <a:pt x="38" y="109"/>
                  </a:cubicBezTo>
                  <a:cubicBezTo>
                    <a:pt x="22" y="136"/>
                    <a:pt x="6" y="168"/>
                    <a:pt x="1" y="205"/>
                  </a:cubicBezTo>
                  <a:cubicBezTo>
                    <a:pt x="1" y="243"/>
                    <a:pt x="6" y="286"/>
                    <a:pt x="38" y="302"/>
                  </a:cubicBezTo>
                  <a:cubicBezTo>
                    <a:pt x="54" y="312"/>
                    <a:pt x="70" y="323"/>
                    <a:pt x="92" y="334"/>
                  </a:cubicBezTo>
                  <a:cubicBezTo>
                    <a:pt x="106" y="343"/>
                    <a:pt x="122" y="347"/>
                    <a:pt x="138" y="347"/>
                  </a:cubicBezTo>
                  <a:cubicBezTo>
                    <a:pt x="214" y="347"/>
                    <a:pt x="297" y="250"/>
                    <a:pt x="306" y="157"/>
                  </a:cubicBezTo>
                  <a:cubicBezTo>
                    <a:pt x="311" y="98"/>
                    <a:pt x="289" y="61"/>
                    <a:pt x="263" y="40"/>
                  </a:cubicBezTo>
                  <a:cubicBezTo>
                    <a:pt x="241" y="29"/>
                    <a:pt x="225" y="18"/>
                    <a:pt x="204" y="7"/>
                  </a:cubicBezTo>
                  <a:cubicBezTo>
                    <a:pt x="196" y="3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49"/>
            <p:cNvSpPr/>
            <p:nvPr/>
          </p:nvSpPr>
          <p:spPr>
            <a:xfrm>
              <a:off x="4867543" y="2771411"/>
              <a:ext cx="239739" cy="260251"/>
            </a:xfrm>
            <a:custGeom>
              <a:avLst/>
              <a:gdLst/>
              <a:ahLst/>
              <a:cxnLst/>
              <a:rect l="l" t="t" r="r" b="b"/>
              <a:pathLst>
                <a:path w="1461" h="1586" extrusionOk="0">
                  <a:moveTo>
                    <a:pt x="1141" y="314"/>
                  </a:moveTo>
                  <a:cubicBezTo>
                    <a:pt x="1185" y="314"/>
                    <a:pt x="1225" y="323"/>
                    <a:pt x="1258" y="344"/>
                  </a:cubicBezTo>
                  <a:cubicBezTo>
                    <a:pt x="1359" y="402"/>
                    <a:pt x="1397" y="573"/>
                    <a:pt x="1386" y="718"/>
                  </a:cubicBezTo>
                  <a:cubicBezTo>
                    <a:pt x="1375" y="868"/>
                    <a:pt x="1316" y="991"/>
                    <a:pt x="1252" y="1103"/>
                  </a:cubicBezTo>
                  <a:cubicBezTo>
                    <a:pt x="1183" y="1221"/>
                    <a:pt x="1108" y="1327"/>
                    <a:pt x="985" y="1408"/>
                  </a:cubicBezTo>
                  <a:cubicBezTo>
                    <a:pt x="900" y="1463"/>
                    <a:pt x="792" y="1503"/>
                    <a:pt x="699" y="1503"/>
                  </a:cubicBezTo>
                  <a:cubicBezTo>
                    <a:pt x="658" y="1503"/>
                    <a:pt x="620" y="1495"/>
                    <a:pt x="589" y="1477"/>
                  </a:cubicBezTo>
                  <a:cubicBezTo>
                    <a:pt x="487" y="1413"/>
                    <a:pt x="455" y="1247"/>
                    <a:pt x="461" y="1103"/>
                  </a:cubicBezTo>
                  <a:cubicBezTo>
                    <a:pt x="471" y="959"/>
                    <a:pt x="525" y="836"/>
                    <a:pt x="594" y="713"/>
                  </a:cubicBezTo>
                  <a:cubicBezTo>
                    <a:pt x="664" y="600"/>
                    <a:pt x="739" y="488"/>
                    <a:pt x="862" y="408"/>
                  </a:cubicBezTo>
                  <a:cubicBezTo>
                    <a:pt x="945" y="353"/>
                    <a:pt x="1050" y="314"/>
                    <a:pt x="1141" y="314"/>
                  </a:cubicBezTo>
                  <a:close/>
                  <a:moveTo>
                    <a:pt x="822" y="0"/>
                  </a:moveTo>
                  <a:cubicBezTo>
                    <a:pt x="768" y="0"/>
                    <a:pt x="713" y="11"/>
                    <a:pt x="659" y="28"/>
                  </a:cubicBezTo>
                  <a:cubicBezTo>
                    <a:pt x="338" y="140"/>
                    <a:pt x="60" y="547"/>
                    <a:pt x="22" y="910"/>
                  </a:cubicBezTo>
                  <a:cubicBezTo>
                    <a:pt x="1" y="1103"/>
                    <a:pt x="49" y="1311"/>
                    <a:pt x="220" y="1408"/>
                  </a:cubicBezTo>
                  <a:cubicBezTo>
                    <a:pt x="290" y="1450"/>
                    <a:pt x="364" y="1493"/>
                    <a:pt x="439" y="1536"/>
                  </a:cubicBezTo>
                  <a:cubicBezTo>
                    <a:pt x="497" y="1571"/>
                    <a:pt x="562" y="1586"/>
                    <a:pt x="629" y="1586"/>
                  </a:cubicBezTo>
                  <a:cubicBezTo>
                    <a:pt x="655" y="1586"/>
                    <a:pt x="681" y="1583"/>
                    <a:pt x="707" y="1579"/>
                  </a:cubicBezTo>
                  <a:cubicBezTo>
                    <a:pt x="1102" y="1504"/>
                    <a:pt x="1461" y="948"/>
                    <a:pt x="1423" y="520"/>
                  </a:cubicBezTo>
                  <a:cubicBezTo>
                    <a:pt x="1407" y="381"/>
                    <a:pt x="1348" y="247"/>
                    <a:pt x="1225" y="178"/>
                  </a:cubicBezTo>
                  <a:cubicBezTo>
                    <a:pt x="1151" y="135"/>
                    <a:pt x="1076" y="92"/>
                    <a:pt x="1001" y="49"/>
                  </a:cubicBezTo>
                  <a:cubicBezTo>
                    <a:pt x="946" y="15"/>
                    <a:pt x="885" y="0"/>
                    <a:pt x="822" y="0"/>
                  </a:cubicBezTo>
                  <a:close/>
                </a:path>
              </a:pathLst>
            </a:custGeom>
            <a:solidFill>
              <a:srgbClr val="2A41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49"/>
            <p:cNvSpPr/>
            <p:nvPr/>
          </p:nvSpPr>
          <p:spPr>
            <a:xfrm>
              <a:off x="4942206" y="2822772"/>
              <a:ext cx="154575" cy="195434"/>
            </a:xfrm>
            <a:custGeom>
              <a:avLst/>
              <a:gdLst/>
              <a:ahLst/>
              <a:cxnLst/>
              <a:rect l="l" t="t" r="r" b="b"/>
              <a:pathLst>
                <a:path w="942" h="1191" extrusionOk="0">
                  <a:moveTo>
                    <a:pt x="648" y="116"/>
                  </a:moveTo>
                  <a:cubicBezTo>
                    <a:pt x="682" y="116"/>
                    <a:pt x="713" y="122"/>
                    <a:pt x="738" y="137"/>
                  </a:cubicBezTo>
                  <a:cubicBezTo>
                    <a:pt x="824" y="186"/>
                    <a:pt x="851" y="325"/>
                    <a:pt x="840" y="442"/>
                  </a:cubicBezTo>
                  <a:cubicBezTo>
                    <a:pt x="835" y="565"/>
                    <a:pt x="787" y="662"/>
                    <a:pt x="733" y="752"/>
                  </a:cubicBezTo>
                  <a:cubicBezTo>
                    <a:pt x="680" y="843"/>
                    <a:pt x="615" y="934"/>
                    <a:pt x="519" y="998"/>
                  </a:cubicBezTo>
                  <a:cubicBezTo>
                    <a:pt x="448" y="1043"/>
                    <a:pt x="361" y="1078"/>
                    <a:pt x="286" y="1078"/>
                  </a:cubicBezTo>
                  <a:cubicBezTo>
                    <a:pt x="254" y="1078"/>
                    <a:pt x="224" y="1072"/>
                    <a:pt x="198" y="1057"/>
                  </a:cubicBezTo>
                  <a:cubicBezTo>
                    <a:pt x="118" y="1004"/>
                    <a:pt x="86" y="870"/>
                    <a:pt x="97" y="752"/>
                  </a:cubicBezTo>
                  <a:cubicBezTo>
                    <a:pt x="102" y="635"/>
                    <a:pt x="145" y="539"/>
                    <a:pt x="204" y="437"/>
                  </a:cubicBezTo>
                  <a:cubicBezTo>
                    <a:pt x="257" y="346"/>
                    <a:pt x="321" y="255"/>
                    <a:pt x="423" y="191"/>
                  </a:cubicBezTo>
                  <a:cubicBezTo>
                    <a:pt x="489" y="147"/>
                    <a:pt x="575" y="116"/>
                    <a:pt x="648" y="116"/>
                  </a:cubicBezTo>
                  <a:close/>
                  <a:moveTo>
                    <a:pt x="687" y="1"/>
                  </a:moveTo>
                  <a:cubicBezTo>
                    <a:pt x="596" y="1"/>
                    <a:pt x="492" y="40"/>
                    <a:pt x="412" y="95"/>
                  </a:cubicBezTo>
                  <a:cubicBezTo>
                    <a:pt x="284" y="175"/>
                    <a:pt x="209" y="287"/>
                    <a:pt x="145" y="400"/>
                  </a:cubicBezTo>
                  <a:cubicBezTo>
                    <a:pt x="70" y="523"/>
                    <a:pt x="16" y="646"/>
                    <a:pt x="6" y="790"/>
                  </a:cubicBezTo>
                  <a:cubicBezTo>
                    <a:pt x="0" y="934"/>
                    <a:pt x="32" y="1100"/>
                    <a:pt x="134" y="1164"/>
                  </a:cubicBezTo>
                  <a:cubicBezTo>
                    <a:pt x="165" y="1182"/>
                    <a:pt x="203" y="1190"/>
                    <a:pt x="244" y="1190"/>
                  </a:cubicBezTo>
                  <a:cubicBezTo>
                    <a:pt x="337" y="1190"/>
                    <a:pt x="445" y="1150"/>
                    <a:pt x="530" y="1095"/>
                  </a:cubicBezTo>
                  <a:cubicBezTo>
                    <a:pt x="653" y="1014"/>
                    <a:pt x="728" y="908"/>
                    <a:pt x="797" y="790"/>
                  </a:cubicBezTo>
                  <a:cubicBezTo>
                    <a:pt x="861" y="672"/>
                    <a:pt x="920" y="555"/>
                    <a:pt x="931" y="405"/>
                  </a:cubicBezTo>
                  <a:cubicBezTo>
                    <a:pt x="942" y="260"/>
                    <a:pt x="904" y="89"/>
                    <a:pt x="803" y="31"/>
                  </a:cubicBezTo>
                  <a:cubicBezTo>
                    <a:pt x="770" y="10"/>
                    <a:pt x="730" y="1"/>
                    <a:pt x="6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49"/>
            <p:cNvSpPr/>
            <p:nvPr/>
          </p:nvSpPr>
          <p:spPr>
            <a:xfrm>
              <a:off x="4957959" y="2844925"/>
              <a:ext cx="104691" cy="140627"/>
            </a:xfrm>
            <a:custGeom>
              <a:avLst/>
              <a:gdLst/>
              <a:ahLst/>
              <a:cxnLst/>
              <a:rect l="l" t="t" r="r" b="b"/>
              <a:pathLst>
                <a:path w="638" h="857" extrusionOk="0">
                  <a:moveTo>
                    <a:pt x="346" y="258"/>
                  </a:moveTo>
                  <a:cubicBezTo>
                    <a:pt x="356" y="258"/>
                    <a:pt x="366" y="260"/>
                    <a:pt x="375" y="265"/>
                  </a:cubicBezTo>
                  <a:cubicBezTo>
                    <a:pt x="391" y="275"/>
                    <a:pt x="407" y="286"/>
                    <a:pt x="428" y="297"/>
                  </a:cubicBezTo>
                  <a:cubicBezTo>
                    <a:pt x="455" y="313"/>
                    <a:pt x="482" y="355"/>
                    <a:pt x="471" y="409"/>
                  </a:cubicBezTo>
                  <a:cubicBezTo>
                    <a:pt x="462" y="503"/>
                    <a:pt x="377" y="602"/>
                    <a:pt x="300" y="602"/>
                  </a:cubicBezTo>
                  <a:cubicBezTo>
                    <a:pt x="285" y="602"/>
                    <a:pt x="271" y="598"/>
                    <a:pt x="257" y="591"/>
                  </a:cubicBezTo>
                  <a:cubicBezTo>
                    <a:pt x="241" y="580"/>
                    <a:pt x="220" y="569"/>
                    <a:pt x="204" y="559"/>
                  </a:cubicBezTo>
                  <a:cubicBezTo>
                    <a:pt x="172" y="543"/>
                    <a:pt x="166" y="500"/>
                    <a:pt x="172" y="462"/>
                  </a:cubicBezTo>
                  <a:cubicBezTo>
                    <a:pt x="172" y="425"/>
                    <a:pt x="188" y="393"/>
                    <a:pt x="204" y="361"/>
                  </a:cubicBezTo>
                  <a:cubicBezTo>
                    <a:pt x="220" y="334"/>
                    <a:pt x="241" y="307"/>
                    <a:pt x="273" y="286"/>
                  </a:cubicBezTo>
                  <a:cubicBezTo>
                    <a:pt x="293" y="271"/>
                    <a:pt x="320" y="258"/>
                    <a:pt x="346" y="258"/>
                  </a:cubicBezTo>
                  <a:close/>
                  <a:moveTo>
                    <a:pt x="508" y="0"/>
                  </a:moveTo>
                  <a:cubicBezTo>
                    <a:pt x="440" y="0"/>
                    <a:pt x="366" y="40"/>
                    <a:pt x="305" y="83"/>
                  </a:cubicBezTo>
                  <a:cubicBezTo>
                    <a:pt x="156" y="200"/>
                    <a:pt x="33" y="414"/>
                    <a:pt x="11" y="607"/>
                  </a:cubicBezTo>
                  <a:cubicBezTo>
                    <a:pt x="1" y="687"/>
                    <a:pt x="11" y="794"/>
                    <a:pt x="70" y="847"/>
                  </a:cubicBezTo>
                  <a:cubicBezTo>
                    <a:pt x="90" y="853"/>
                    <a:pt x="110" y="856"/>
                    <a:pt x="131" y="856"/>
                  </a:cubicBezTo>
                  <a:cubicBezTo>
                    <a:pt x="201" y="856"/>
                    <a:pt x="274" y="825"/>
                    <a:pt x="332" y="783"/>
                  </a:cubicBezTo>
                  <a:cubicBezTo>
                    <a:pt x="423" y="719"/>
                    <a:pt x="482" y="639"/>
                    <a:pt x="530" y="553"/>
                  </a:cubicBezTo>
                  <a:cubicBezTo>
                    <a:pt x="584" y="468"/>
                    <a:pt x="621" y="377"/>
                    <a:pt x="632" y="265"/>
                  </a:cubicBezTo>
                  <a:cubicBezTo>
                    <a:pt x="637" y="174"/>
                    <a:pt x="621" y="61"/>
                    <a:pt x="557" y="8"/>
                  </a:cubicBezTo>
                  <a:cubicBezTo>
                    <a:pt x="541" y="3"/>
                    <a:pt x="525" y="0"/>
                    <a:pt x="5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49"/>
            <p:cNvSpPr/>
            <p:nvPr/>
          </p:nvSpPr>
          <p:spPr>
            <a:xfrm>
              <a:off x="5004562" y="2901538"/>
              <a:ext cx="29044" cy="37741"/>
            </a:xfrm>
            <a:custGeom>
              <a:avLst/>
              <a:gdLst/>
              <a:ahLst/>
              <a:cxnLst/>
              <a:rect l="l" t="t" r="r" b="b"/>
              <a:pathLst>
                <a:path w="177" h="230" extrusionOk="0">
                  <a:moveTo>
                    <a:pt x="135" y="1"/>
                  </a:moveTo>
                  <a:cubicBezTo>
                    <a:pt x="116" y="1"/>
                    <a:pt x="94" y="10"/>
                    <a:pt x="75" y="21"/>
                  </a:cubicBezTo>
                  <a:cubicBezTo>
                    <a:pt x="54" y="37"/>
                    <a:pt x="38" y="59"/>
                    <a:pt x="27" y="80"/>
                  </a:cubicBezTo>
                  <a:cubicBezTo>
                    <a:pt x="11" y="101"/>
                    <a:pt x="1" y="122"/>
                    <a:pt x="0" y="153"/>
                  </a:cubicBezTo>
                  <a:lnTo>
                    <a:pt x="0" y="153"/>
                  </a:lnTo>
                  <a:cubicBezTo>
                    <a:pt x="0" y="152"/>
                    <a:pt x="0" y="151"/>
                    <a:pt x="0" y="149"/>
                  </a:cubicBezTo>
                  <a:lnTo>
                    <a:pt x="0" y="155"/>
                  </a:lnTo>
                  <a:cubicBezTo>
                    <a:pt x="0" y="154"/>
                    <a:pt x="0" y="153"/>
                    <a:pt x="0" y="153"/>
                  </a:cubicBezTo>
                  <a:lnTo>
                    <a:pt x="0" y="153"/>
                  </a:lnTo>
                  <a:cubicBezTo>
                    <a:pt x="0" y="184"/>
                    <a:pt x="6" y="214"/>
                    <a:pt x="27" y="224"/>
                  </a:cubicBezTo>
                  <a:cubicBezTo>
                    <a:pt x="33" y="228"/>
                    <a:pt x="40" y="230"/>
                    <a:pt x="49" y="230"/>
                  </a:cubicBezTo>
                  <a:cubicBezTo>
                    <a:pt x="65" y="230"/>
                    <a:pt x="84" y="224"/>
                    <a:pt x="102" y="214"/>
                  </a:cubicBezTo>
                  <a:cubicBezTo>
                    <a:pt x="123" y="198"/>
                    <a:pt x="139" y="176"/>
                    <a:pt x="150" y="155"/>
                  </a:cubicBezTo>
                  <a:cubicBezTo>
                    <a:pt x="166" y="128"/>
                    <a:pt x="177" y="107"/>
                    <a:pt x="177" y="80"/>
                  </a:cubicBezTo>
                  <a:cubicBezTo>
                    <a:pt x="177" y="48"/>
                    <a:pt x="171" y="16"/>
                    <a:pt x="155" y="5"/>
                  </a:cubicBezTo>
                  <a:cubicBezTo>
                    <a:pt x="149" y="2"/>
                    <a:pt x="142" y="1"/>
                    <a:pt x="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49"/>
            <p:cNvSpPr/>
            <p:nvPr/>
          </p:nvSpPr>
          <p:spPr>
            <a:xfrm>
              <a:off x="4956154" y="2841643"/>
              <a:ext cx="125695" cy="157857"/>
            </a:xfrm>
            <a:custGeom>
              <a:avLst/>
              <a:gdLst/>
              <a:ahLst/>
              <a:cxnLst/>
              <a:rect l="l" t="t" r="r" b="b"/>
              <a:pathLst>
                <a:path w="766" h="962" extrusionOk="0">
                  <a:moveTo>
                    <a:pt x="522" y="20"/>
                  </a:moveTo>
                  <a:cubicBezTo>
                    <a:pt x="539" y="20"/>
                    <a:pt x="556" y="23"/>
                    <a:pt x="573" y="28"/>
                  </a:cubicBezTo>
                  <a:cubicBezTo>
                    <a:pt x="632" y="81"/>
                    <a:pt x="653" y="194"/>
                    <a:pt x="643" y="290"/>
                  </a:cubicBezTo>
                  <a:cubicBezTo>
                    <a:pt x="632" y="397"/>
                    <a:pt x="595" y="488"/>
                    <a:pt x="541" y="573"/>
                  </a:cubicBezTo>
                  <a:cubicBezTo>
                    <a:pt x="493" y="659"/>
                    <a:pt x="434" y="739"/>
                    <a:pt x="349" y="803"/>
                  </a:cubicBezTo>
                  <a:cubicBezTo>
                    <a:pt x="287" y="845"/>
                    <a:pt x="212" y="876"/>
                    <a:pt x="142" y="876"/>
                  </a:cubicBezTo>
                  <a:cubicBezTo>
                    <a:pt x="121" y="876"/>
                    <a:pt x="101" y="873"/>
                    <a:pt x="81" y="867"/>
                  </a:cubicBezTo>
                  <a:cubicBezTo>
                    <a:pt x="22" y="814"/>
                    <a:pt x="12" y="707"/>
                    <a:pt x="22" y="627"/>
                  </a:cubicBezTo>
                  <a:cubicBezTo>
                    <a:pt x="44" y="434"/>
                    <a:pt x="167" y="220"/>
                    <a:pt x="316" y="103"/>
                  </a:cubicBezTo>
                  <a:cubicBezTo>
                    <a:pt x="377" y="60"/>
                    <a:pt x="451" y="20"/>
                    <a:pt x="522" y="20"/>
                  </a:cubicBezTo>
                  <a:close/>
                  <a:moveTo>
                    <a:pt x="563" y="1"/>
                  </a:moveTo>
                  <a:cubicBezTo>
                    <a:pt x="489" y="1"/>
                    <a:pt x="402" y="32"/>
                    <a:pt x="333" y="76"/>
                  </a:cubicBezTo>
                  <a:cubicBezTo>
                    <a:pt x="231" y="140"/>
                    <a:pt x="172" y="231"/>
                    <a:pt x="119" y="322"/>
                  </a:cubicBezTo>
                  <a:cubicBezTo>
                    <a:pt x="60" y="424"/>
                    <a:pt x="17" y="520"/>
                    <a:pt x="6" y="637"/>
                  </a:cubicBezTo>
                  <a:cubicBezTo>
                    <a:pt x="1" y="755"/>
                    <a:pt x="28" y="889"/>
                    <a:pt x="113" y="937"/>
                  </a:cubicBezTo>
                  <a:cubicBezTo>
                    <a:pt x="139" y="954"/>
                    <a:pt x="170" y="961"/>
                    <a:pt x="204" y="961"/>
                  </a:cubicBezTo>
                  <a:cubicBezTo>
                    <a:pt x="277" y="961"/>
                    <a:pt x="363" y="927"/>
                    <a:pt x="429" y="883"/>
                  </a:cubicBezTo>
                  <a:cubicBezTo>
                    <a:pt x="530" y="819"/>
                    <a:pt x="595" y="728"/>
                    <a:pt x="648" y="637"/>
                  </a:cubicBezTo>
                  <a:cubicBezTo>
                    <a:pt x="702" y="547"/>
                    <a:pt x="750" y="450"/>
                    <a:pt x="755" y="327"/>
                  </a:cubicBezTo>
                  <a:cubicBezTo>
                    <a:pt x="766" y="210"/>
                    <a:pt x="734" y="71"/>
                    <a:pt x="653" y="22"/>
                  </a:cubicBezTo>
                  <a:cubicBezTo>
                    <a:pt x="628" y="7"/>
                    <a:pt x="597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49"/>
            <p:cNvSpPr/>
            <p:nvPr/>
          </p:nvSpPr>
          <p:spPr>
            <a:xfrm>
              <a:off x="4985199" y="2887097"/>
              <a:ext cx="51033" cy="56612"/>
            </a:xfrm>
            <a:custGeom>
              <a:avLst/>
              <a:gdLst/>
              <a:ahLst/>
              <a:cxnLst/>
              <a:rect l="l" t="t" r="r" b="b"/>
              <a:pathLst>
                <a:path w="311" h="345" extrusionOk="0">
                  <a:moveTo>
                    <a:pt x="251" y="89"/>
                  </a:moveTo>
                  <a:cubicBezTo>
                    <a:pt x="258" y="89"/>
                    <a:pt x="263" y="90"/>
                    <a:pt x="268" y="93"/>
                  </a:cubicBezTo>
                  <a:cubicBezTo>
                    <a:pt x="289" y="104"/>
                    <a:pt x="295" y="136"/>
                    <a:pt x="295" y="168"/>
                  </a:cubicBezTo>
                  <a:cubicBezTo>
                    <a:pt x="295" y="195"/>
                    <a:pt x="284" y="216"/>
                    <a:pt x="268" y="243"/>
                  </a:cubicBezTo>
                  <a:cubicBezTo>
                    <a:pt x="257" y="264"/>
                    <a:pt x="241" y="286"/>
                    <a:pt x="220" y="302"/>
                  </a:cubicBezTo>
                  <a:cubicBezTo>
                    <a:pt x="202" y="312"/>
                    <a:pt x="183" y="318"/>
                    <a:pt x="166" y="318"/>
                  </a:cubicBezTo>
                  <a:cubicBezTo>
                    <a:pt x="156" y="318"/>
                    <a:pt x="147" y="316"/>
                    <a:pt x="139" y="312"/>
                  </a:cubicBezTo>
                  <a:cubicBezTo>
                    <a:pt x="123" y="302"/>
                    <a:pt x="113" y="270"/>
                    <a:pt x="118" y="237"/>
                  </a:cubicBezTo>
                  <a:cubicBezTo>
                    <a:pt x="118" y="211"/>
                    <a:pt x="129" y="189"/>
                    <a:pt x="145" y="168"/>
                  </a:cubicBezTo>
                  <a:cubicBezTo>
                    <a:pt x="156" y="141"/>
                    <a:pt x="172" y="120"/>
                    <a:pt x="193" y="109"/>
                  </a:cubicBezTo>
                  <a:cubicBezTo>
                    <a:pt x="212" y="98"/>
                    <a:pt x="234" y="89"/>
                    <a:pt x="251" y="89"/>
                  </a:cubicBezTo>
                  <a:close/>
                  <a:moveTo>
                    <a:pt x="178" y="1"/>
                  </a:moveTo>
                  <a:cubicBezTo>
                    <a:pt x="154" y="1"/>
                    <a:pt x="127" y="14"/>
                    <a:pt x="107" y="29"/>
                  </a:cubicBezTo>
                  <a:cubicBezTo>
                    <a:pt x="75" y="50"/>
                    <a:pt x="54" y="77"/>
                    <a:pt x="38" y="104"/>
                  </a:cubicBezTo>
                  <a:cubicBezTo>
                    <a:pt x="22" y="136"/>
                    <a:pt x="6" y="168"/>
                    <a:pt x="0" y="205"/>
                  </a:cubicBezTo>
                  <a:cubicBezTo>
                    <a:pt x="0" y="243"/>
                    <a:pt x="6" y="286"/>
                    <a:pt x="38" y="302"/>
                  </a:cubicBezTo>
                  <a:cubicBezTo>
                    <a:pt x="54" y="312"/>
                    <a:pt x="70" y="323"/>
                    <a:pt x="91" y="334"/>
                  </a:cubicBezTo>
                  <a:cubicBezTo>
                    <a:pt x="105" y="341"/>
                    <a:pt x="119" y="345"/>
                    <a:pt x="134" y="345"/>
                  </a:cubicBezTo>
                  <a:cubicBezTo>
                    <a:pt x="211" y="345"/>
                    <a:pt x="296" y="246"/>
                    <a:pt x="305" y="152"/>
                  </a:cubicBezTo>
                  <a:cubicBezTo>
                    <a:pt x="311" y="98"/>
                    <a:pt x="289" y="56"/>
                    <a:pt x="262" y="40"/>
                  </a:cubicBezTo>
                  <a:cubicBezTo>
                    <a:pt x="241" y="29"/>
                    <a:pt x="225" y="18"/>
                    <a:pt x="204" y="8"/>
                  </a:cubicBezTo>
                  <a:cubicBezTo>
                    <a:pt x="196" y="3"/>
                    <a:pt x="187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49"/>
            <p:cNvSpPr/>
            <p:nvPr/>
          </p:nvSpPr>
          <p:spPr>
            <a:xfrm>
              <a:off x="5642396" y="3283057"/>
              <a:ext cx="29208" cy="26911"/>
            </a:xfrm>
            <a:custGeom>
              <a:avLst/>
              <a:gdLst/>
              <a:ahLst/>
              <a:cxnLst/>
              <a:rect l="l" t="t" r="r" b="b"/>
              <a:pathLst>
                <a:path w="178" h="164" extrusionOk="0">
                  <a:moveTo>
                    <a:pt x="1" y="1"/>
                  </a:moveTo>
                  <a:lnTo>
                    <a:pt x="1" y="113"/>
                  </a:lnTo>
                  <a:cubicBezTo>
                    <a:pt x="1" y="124"/>
                    <a:pt x="6" y="135"/>
                    <a:pt x="17" y="140"/>
                  </a:cubicBezTo>
                  <a:cubicBezTo>
                    <a:pt x="33" y="156"/>
                    <a:pt x="60" y="163"/>
                    <a:pt x="87" y="163"/>
                  </a:cubicBezTo>
                  <a:cubicBezTo>
                    <a:pt x="123" y="163"/>
                    <a:pt x="160" y="151"/>
                    <a:pt x="172" y="129"/>
                  </a:cubicBezTo>
                  <a:cubicBezTo>
                    <a:pt x="177" y="124"/>
                    <a:pt x="177" y="119"/>
                    <a:pt x="177" y="108"/>
                  </a:cubicBezTo>
                  <a:lnTo>
                    <a:pt x="177" y="22"/>
                  </a:lnTo>
                  <a:cubicBezTo>
                    <a:pt x="166" y="37"/>
                    <a:pt x="131" y="55"/>
                    <a:pt x="89" y="55"/>
                  </a:cubicBezTo>
                  <a:cubicBezTo>
                    <a:pt x="71" y="55"/>
                    <a:pt x="52" y="52"/>
                    <a:pt x="33" y="44"/>
                  </a:cubicBezTo>
                  <a:cubicBezTo>
                    <a:pt x="22" y="38"/>
                    <a:pt x="12" y="33"/>
                    <a:pt x="6" y="22"/>
                  </a:cubicBezTo>
                  <a:cubicBezTo>
                    <a:pt x="1" y="17"/>
                    <a:pt x="1" y="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49"/>
            <p:cNvSpPr/>
            <p:nvPr/>
          </p:nvSpPr>
          <p:spPr>
            <a:xfrm>
              <a:off x="5650437" y="2956673"/>
              <a:ext cx="13291" cy="329990"/>
            </a:xfrm>
            <a:custGeom>
              <a:avLst/>
              <a:gdLst/>
              <a:ahLst/>
              <a:cxnLst/>
              <a:rect l="l" t="t" r="r" b="b"/>
              <a:pathLst>
                <a:path w="81" h="2011" extrusionOk="0">
                  <a:moveTo>
                    <a:pt x="0" y="1"/>
                  </a:moveTo>
                  <a:lnTo>
                    <a:pt x="0" y="1990"/>
                  </a:lnTo>
                  <a:cubicBezTo>
                    <a:pt x="0" y="1995"/>
                    <a:pt x="5" y="2001"/>
                    <a:pt x="11" y="2006"/>
                  </a:cubicBezTo>
                  <a:cubicBezTo>
                    <a:pt x="19" y="2009"/>
                    <a:pt x="29" y="2010"/>
                    <a:pt x="40" y="2010"/>
                  </a:cubicBezTo>
                  <a:cubicBezTo>
                    <a:pt x="51" y="2010"/>
                    <a:pt x="62" y="2009"/>
                    <a:pt x="70" y="2006"/>
                  </a:cubicBezTo>
                  <a:cubicBezTo>
                    <a:pt x="75" y="2001"/>
                    <a:pt x="80" y="1995"/>
                    <a:pt x="80" y="1990"/>
                  </a:cubicBezTo>
                  <a:lnTo>
                    <a:pt x="80" y="6"/>
                  </a:lnTo>
                  <a:cubicBezTo>
                    <a:pt x="76" y="14"/>
                    <a:pt x="59" y="21"/>
                    <a:pt x="40" y="21"/>
                  </a:cubicBezTo>
                  <a:cubicBezTo>
                    <a:pt x="32" y="21"/>
                    <a:pt x="24" y="20"/>
                    <a:pt x="16" y="17"/>
                  </a:cubicBezTo>
                  <a:cubicBezTo>
                    <a:pt x="11" y="17"/>
                    <a:pt x="5" y="11"/>
                    <a:pt x="5" y="6"/>
                  </a:cubicBezTo>
                  <a:cubicBezTo>
                    <a:pt x="5" y="6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49"/>
            <p:cNvSpPr/>
            <p:nvPr/>
          </p:nvSpPr>
          <p:spPr>
            <a:xfrm>
              <a:off x="5650437" y="2952735"/>
              <a:ext cx="13291" cy="7548"/>
            </a:xfrm>
            <a:custGeom>
              <a:avLst/>
              <a:gdLst/>
              <a:ahLst/>
              <a:cxnLst/>
              <a:rect l="l" t="t" r="r" b="b"/>
              <a:pathLst>
                <a:path w="81" h="46" extrusionOk="0">
                  <a:moveTo>
                    <a:pt x="39" y="0"/>
                  </a:moveTo>
                  <a:cubicBezTo>
                    <a:pt x="22" y="0"/>
                    <a:pt x="7" y="7"/>
                    <a:pt x="0" y="14"/>
                  </a:cubicBezTo>
                  <a:cubicBezTo>
                    <a:pt x="0" y="19"/>
                    <a:pt x="0" y="19"/>
                    <a:pt x="0" y="25"/>
                  </a:cubicBezTo>
                  <a:cubicBezTo>
                    <a:pt x="0" y="25"/>
                    <a:pt x="0" y="30"/>
                    <a:pt x="5" y="30"/>
                  </a:cubicBezTo>
                  <a:cubicBezTo>
                    <a:pt x="5" y="35"/>
                    <a:pt x="11" y="41"/>
                    <a:pt x="16" y="41"/>
                  </a:cubicBezTo>
                  <a:cubicBezTo>
                    <a:pt x="24" y="44"/>
                    <a:pt x="32" y="45"/>
                    <a:pt x="39" y="45"/>
                  </a:cubicBezTo>
                  <a:cubicBezTo>
                    <a:pt x="57" y="45"/>
                    <a:pt x="73" y="38"/>
                    <a:pt x="80" y="30"/>
                  </a:cubicBezTo>
                  <a:cubicBezTo>
                    <a:pt x="80" y="30"/>
                    <a:pt x="80" y="30"/>
                    <a:pt x="80" y="25"/>
                  </a:cubicBezTo>
                  <a:cubicBezTo>
                    <a:pt x="80" y="19"/>
                    <a:pt x="75" y="14"/>
                    <a:pt x="70" y="9"/>
                  </a:cubicBezTo>
                  <a:cubicBezTo>
                    <a:pt x="60" y="3"/>
                    <a:pt x="49" y="0"/>
                    <a:pt x="39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49"/>
            <p:cNvSpPr/>
            <p:nvPr/>
          </p:nvSpPr>
          <p:spPr>
            <a:xfrm>
              <a:off x="5642396" y="3275180"/>
              <a:ext cx="29208" cy="16902"/>
            </a:xfrm>
            <a:custGeom>
              <a:avLst/>
              <a:gdLst/>
              <a:ahLst/>
              <a:cxnLst/>
              <a:rect l="l" t="t" r="r" b="b"/>
              <a:pathLst>
                <a:path w="178" h="103" extrusionOk="0">
                  <a:moveTo>
                    <a:pt x="49" y="1"/>
                  </a:moveTo>
                  <a:cubicBezTo>
                    <a:pt x="33" y="6"/>
                    <a:pt x="22" y="17"/>
                    <a:pt x="12" y="22"/>
                  </a:cubicBezTo>
                  <a:lnTo>
                    <a:pt x="6" y="28"/>
                  </a:lnTo>
                  <a:cubicBezTo>
                    <a:pt x="6" y="28"/>
                    <a:pt x="6" y="33"/>
                    <a:pt x="6" y="33"/>
                  </a:cubicBezTo>
                  <a:cubicBezTo>
                    <a:pt x="1" y="38"/>
                    <a:pt x="1" y="44"/>
                    <a:pt x="1" y="49"/>
                  </a:cubicBezTo>
                  <a:lnTo>
                    <a:pt x="1" y="54"/>
                  </a:lnTo>
                  <a:cubicBezTo>
                    <a:pt x="1" y="60"/>
                    <a:pt x="1" y="65"/>
                    <a:pt x="6" y="70"/>
                  </a:cubicBezTo>
                  <a:cubicBezTo>
                    <a:pt x="6" y="70"/>
                    <a:pt x="12" y="70"/>
                    <a:pt x="12" y="76"/>
                  </a:cubicBezTo>
                  <a:cubicBezTo>
                    <a:pt x="17" y="81"/>
                    <a:pt x="28" y="86"/>
                    <a:pt x="33" y="92"/>
                  </a:cubicBezTo>
                  <a:cubicBezTo>
                    <a:pt x="51" y="100"/>
                    <a:pt x="69" y="103"/>
                    <a:pt x="87" y="103"/>
                  </a:cubicBezTo>
                  <a:cubicBezTo>
                    <a:pt x="128" y="103"/>
                    <a:pt x="165" y="85"/>
                    <a:pt x="172" y="70"/>
                  </a:cubicBezTo>
                  <a:cubicBezTo>
                    <a:pt x="177" y="65"/>
                    <a:pt x="177" y="60"/>
                    <a:pt x="177" y="49"/>
                  </a:cubicBezTo>
                  <a:cubicBezTo>
                    <a:pt x="177" y="44"/>
                    <a:pt x="177" y="38"/>
                    <a:pt x="172" y="33"/>
                  </a:cubicBezTo>
                  <a:cubicBezTo>
                    <a:pt x="172" y="28"/>
                    <a:pt x="172" y="28"/>
                    <a:pt x="167" y="28"/>
                  </a:cubicBezTo>
                  <a:cubicBezTo>
                    <a:pt x="167" y="22"/>
                    <a:pt x="161" y="17"/>
                    <a:pt x="151" y="12"/>
                  </a:cubicBezTo>
                  <a:cubicBezTo>
                    <a:pt x="145" y="12"/>
                    <a:pt x="135" y="6"/>
                    <a:pt x="129" y="6"/>
                  </a:cubicBezTo>
                  <a:lnTo>
                    <a:pt x="129" y="49"/>
                  </a:lnTo>
                  <a:cubicBezTo>
                    <a:pt x="129" y="54"/>
                    <a:pt x="124" y="60"/>
                    <a:pt x="119" y="65"/>
                  </a:cubicBezTo>
                  <a:cubicBezTo>
                    <a:pt x="111" y="68"/>
                    <a:pt x="100" y="69"/>
                    <a:pt x="89" y="69"/>
                  </a:cubicBezTo>
                  <a:cubicBezTo>
                    <a:pt x="78" y="69"/>
                    <a:pt x="68" y="68"/>
                    <a:pt x="60" y="65"/>
                  </a:cubicBezTo>
                  <a:cubicBezTo>
                    <a:pt x="54" y="60"/>
                    <a:pt x="49" y="54"/>
                    <a:pt x="49" y="49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49"/>
            <p:cNvSpPr/>
            <p:nvPr/>
          </p:nvSpPr>
          <p:spPr>
            <a:xfrm>
              <a:off x="5449421" y="3171637"/>
              <a:ext cx="29044" cy="26911"/>
            </a:xfrm>
            <a:custGeom>
              <a:avLst/>
              <a:gdLst/>
              <a:ahLst/>
              <a:cxnLst/>
              <a:rect l="l" t="t" r="r" b="b"/>
              <a:pathLst>
                <a:path w="177" h="164" extrusionOk="0">
                  <a:moveTo>
                    <a:pt x="0" y="1"/>
                  </a:moveTo>
                  <a:lnTo>
                    <a:pt x="0" y="22"/>
                  </a:lnTo>
                  <a:lnTo>
                    <a:pt x="6" y="22"/>
                  </a:lnTo>
                  <a:cubicBezTo>
                    <a:pt x="0" y="17"/>
                    <a:pt x="0" y="6"/>
                    <a:pt x="0" y="1"/>
                  </a:cubicBezTo>
                  <a:close/>
                  <a:moveTo>
                    <a:pt x="177" y="6"/>
                  </a:moveTo>
                  <a:cubicBezTo>
                    <a:pt x="177" y="12"/>
                    <a:pt x="177" y="17"/>
                    <a:pt x="172" y="22"/>
                  </a:cubicBezTo>
                  <a:cubicBezTo>
                    <a:pt x="164" y="37"/>
                    <a:pt x="128" y="55"/>
                    <a:pt x="86" y="55"/>
                  </a:cubicBezTo>
                  <a:cubicBezTo>
                    <a:pt x="69" y="55"/>
                    <a:pt x="50" y="52"/>
                    <a:pt x="32" y="44"/>
                  </a:cubicBezTo>
                  <a:cubicBezTo>
                    <a:pt x="22" y="38"/>
                    <a:pt x="6" y="33"/>
                    <a:pt x="0" y="22"/>
                  </a:cubicBezTo>
                  <a:lnTo>
                    <a:pt x="0" y="113"/>
                  </a:lnTo>
                  <a:cubicBezTo>
                    <a:pt x="0" y="124"/>
                    <a:pt x="6" y="135"/>
                    <a:pt x="16" y="140"/>
                  </a:cubicBezTo>
                  <a:cubicBezTo>
                    <a:pt x="33" y="156"/>
                    <a:pt x="61" y="164"/>
                    <a:pt x="89" y="164"/>
                  </a:cubicBezTo>
                  <a:cubicBezTo>
                    <a:pt x="125" y="164"/>
                    <a:pt x="160" y="152"/>
                    <a:pt x="172" y="135"/>
                  </a:cubicBezTo>
                  <a:cubicBezTo>
                    <a:pt x="172" y="124"/>
                    <a:pt x="177" y="118"/>
                    <a:pt x="177" y="113"/>
                  </a:cubicBezTo>
                  <a:lnTo>
                    <a:pt x="177" y="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49"/>
            <p:cNvSpPr/>
            <p:nvPr/>
          </p:nvSpPr>
          <p:spPr>
            <a:xfrm>
              <a:off x="5457298" y="2845253"/>
              <a:ext cx="13291" cy="329826"/>
            </a:xfrm>
            <a:custGeom>
              <a:avLst/>
              <a:gdLst/>
              <a:ahLst/>
              <a:cxnLst/>
              <a:rect l="l" t="t" r="r" b="b"/>
              <a:pathLst>
                <a:path w="81" h="2010" extrusionOk="0">
                  <a:moveTo>
                    <a:pt x="81" y="0"/>
                  </a:moveTo>
                  <a:cubicBezTo>
                    <a:pt x="81" y="0"/>
                    <a:pt x="81" y="6"/>
                    <a:pt x="75" y="11"/>
                  </a:cubicBezTo>
                  <a:cubicBezTo>
                    <a:pt x="72" y="15"/>
                    <a:pt x="58" y="23"/>
                    <a:pt x="41" y="23"/>
                  </a:cubicBezTo>
                  <a:cubicBezTo>
                    <a:pt x="34" y="23"/>
                    <a:pt x="25" y="22"/>
                    <a:pt x="17" y="17"/>
                  </a:cubicBezTo>
                  <a:cubicBezTo>
                    <a:pt x="11" y="17"/>
                    <a:pt x="6" y="11"/>
                    <a:pt x="1" y="11"/>
                  </a:cubicBezTo>
                  <a:lnTo>
                    <a:pt x="1" y="1990"/>
                  </a:lnTo>
                  <a:cubicBezTo>
                    <a:pt x="1" y="1995"/>
                    <a:pt x="6" y="2001"/>
                    <a:pt x="11" y="2006"/>
                  </a:cubicBezTo>
                  <a:cubicBezTo>
                    <a:pt x="19" y="2009"/>
                    <a:pt x="30" y="2010"/>
                    <a:pt x="40" y="2010"/>
                  </a:cubicBezTo>
                  <a:cubicBezTo>
                    <a:pt x="50" y="2010"/>
                    <a:pt x="59" y="2009"/>
                    <a:pt x="65" y="2006"/>
                  </a:cubicBezTo>
                  <a:cubicBezTo>
                    <a:pt x="75" y="2001"/>
                    <a:pt x="81" y="1995"/>
                    <a:pt x="81" y="1990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49"/>
            <p:cNvSpPr/>
            <p:nvPr/>
          </p:nvSpPr>
          <p:spPr>
            <a:xfrm>
              <a:off x="5457298" y="2841643"/>
              <a:ext cx="13291" cy="7548"/>
            </a:xfrm>
            <a:custGeom>
              <a:avLst/>
              <a:gdLst/>
              <a:ahLst/>
              <a:cxnLst/>
              <a:rect l="l" t="t" r="r" b="b"/>
              <a:pathLst>
                <a:path w="81" h="46" extrusionOk="0">
                  <a:moveTo>
                    <a:pt x="38" y="1"/>
                  </a:moveTo>
                  <a:cubicBezTo>
                    <a:pt x="21" y="1"/>
                    <a:pt x="4" y="7"/>
                    <a:pt x="1" y="17"/>
                  </a:cubicBezTo>
                  <a:cubicBezTo>
                    <a:pt x="1" y="17"/>
                    <a:pt x="1" y="17"/>
                    <a:pt x="1" y="22"/>
                  </a:cubicBezTo>
                  <a:cubicBezTo>
                    <a:pt x="1" y="22"/>
                    <a:pt x="1" y="28"/>
                    <a:pt x="1" y="33"/>
                  </a:cubicBezTo>
                  <a:cubicBezTo>
                    <a:pt x="6" y="33"/>
                    <a:pt x="11" y="39"/>
                    <a:pt x="17" y="39"/>
                  </a:cubicBezTo>
                  <a:cubicBezTo>
                    <a:pt x="25" y="44"/>
                    <a:pt x="34" y="45"/>
                    <a:pt x="41" y="45"/>
                  </a:cubicBezTo>
                  <a:cubicBezTo>
                    <a:pt x="58" y="45"/>
                    <a:pt x="72" y="37"/>
                    <a:pt x="75" y="33"/>
                  </a:cubicBezTo>
                  <a:cubicBezTo>
                    <a:pt x="81" y="28"/>
                    <a:pt x="81" y="28"/>
                    <a:pt x="81" y="22"/>
                  </a:cubicBezTo>
                  <a:cubicBezTo>
                    <a:pt x="81" y="17"/>
                    <a:pt x="75" y="12"/>
                    <a:pt x="65" y="6"/>
                  </a:cubicBezTo>
                  <a:cubicBezTo>
                    <a:pt x="57" y="3"/>
                    <a:pt x="48" y="1"/>
                    <a:pt x="38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49"/>
            <p:cNvSpPr/>
            <p:nvPr/>
          </p:nvSpPr>
          <p:spPr>
            <a:xfrm>
              <a:off x="5449421" y="3164745"/>
              <a:ext cx="29044" cy="15917"/>
            </a:xfrm>
            <a:custGeom>
              <a:avLst/>
              <a:gdLst/>
              <a:ahLst/>
              <a:cxnLst/>
              <a:rect l="l" t="t" r="r" b="b"/>
              <a:pathLst>
                <a:path w="177" h="97" extrusionOk="0">
                  <a:moveTo>
                    <a:pt x="49" y="0"/>
                  </a:moveTo>
                  <a:cubicBezTo>
                    <a:pt x="32" y="0"/>
                    <a:pt x="16" y="11"/>
                    <a:pt x="11" y="16"/>
                  </a:cubicBezTo>
                  <a:lnTo>
                    <a:pt x="6" y="21"/>
                  </a:lnTo>
                  <a:cubicBezTo>
                    <a:pt x="6" y="21"/>
                    <a:pt x="6" y="27"/>
                    <a:pt x="0" y="27"/>
                  </a:cubicBezTo>
                  <a:cubicBezTo>
                    <a:pt x="0" y="32"/>
                    <a:pt x="0" y="37"/>
                    <a:pt x="0" y="43"/>
                  </a:cubicBezTo>
                  <a:lnTo>
                    <a:pt x="0" y="48"/>
                  </a:lnTo>
                  <a:cubicBezTo>
                    <a:pt x="0" y="54"/>
                    <a:pt x="0" y="59"/>
                    <a:pt x="6" y="64"/>
                  </a:cubicBezTo>
                  <a:cubicBezTo>
                    <a:pt x="6" y="64"/>
                    <a:pt x="6" y="64"/>
                    <a:pt x="6" y="70"/>
                  </a:cubicBezTo>
                  <a:cubicBezTo>
                    <a:pt x="16" y="75"/>
                    <a:pt x="22" y="80"/>
                    <a:pt x="32" y="86"/>
                  </a:cubicBezTo>
                  <a:cubicBezTo>
                    <a:pt x="50" y="94"/>
                    <a:pt x="69" y="97"/>
                    <a:pt x="86" y="97"/>
                  </a:cubicBezTo>
                  <a:cubicBezTo>
                    <a:pt x="128" y="97"/>
                    <a:pt x="164" y="79"/>
                    <a:pt x="172" y="64"/>
                  </a:cubicBezTo>
                  <a:cubicBezTo>
                    <a:pt x="177" y="59"/>
                    <a:pt x="177" y="54"/>
                    <a:pt x="177" y="43"/>
                  </a:cubicBezTo>
                  <a:cubicBezTo>
                    <a:pt x="177" y="37"/>
                    <a:pt x="177" y="32"/>
                    <a:pt x="172" y="27"/>
                  </a:cubicBezTo>
                  <a:cubicBezTo>
                    <a:pt x="172" y="27"/>
                    <a:pt x="166" y="21"/>
                    <a:pt x="166" y="21"/>
                  </a:cubicBezTo>
                  <a:cubicBezTo>
                    <a:pt x="161" y="16"/>
                    <a:pt x="155" y="11"/>
                    <a:pt x="150" y="5"/>
                  </a:cubicBezTo>
                  <a:cubicBezTo>
                    <a:pt x="145" y="5"/>
                    <a:pt x="134" y="0"/>
                    <a:pt x="123" y="0"/>
                  </a:cubicBezTo>
                  <a:lnTo>
                    <a:pt x="123" y="43"/>
                  </a:lnTo>
                  <a:cubicBezTo>
                    <a:pt x="123" y="48"/>
                    <a:pt x="123" y="54"/>
                    <a:pt x="113" y="59"/>
                  </a:cubicBezTo>
                  <a:cubicBezTo>
                    <a:pt x="105" y="62"/>
                    <a:pt x="95" y="63"/>
                    <a:pt x="86" y="63"/>
                  </a:cubicBezTo>
                  <a:cubicBezTo>
                    <a:pt x="77" y="63"/>
                    <a:pt x="67" y="62"/>
                    <a:pt x="59" y="59"/>
                  </a:cubicBezTo>
                  <a:cubicBezTo>
                    <a:pt x="54" y="54"/>
                    <a:pt x="49" y="48"/>
                    <a:pt x="49" y="43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49"/>
            <p:cNvSpPr/>
            <p:nvPr/>
          </p:nvSpPr>
          <p:spPr>
            <a:xfrm>
              <a:off x="5255462" y="3060217"/>
              <a:ext cx="30029" cy="26911"/>
            </a:xfrm>
            <a:custGeom>
              <a:avLst/>
              <a:gdLst/>
              <a:ahLst/>
              <a:cxnLst/>
              <a:rect l="l" t="t" r="r" b="b"/>
              <a:pathLst>
                <a:path w="183" h="164" extrusionOk="0">
                  <a:moveTo>
                    <a:pt x="1" y="1"/>
                  </a:moveTo>
                  <a:lnTo>
                    <a:pt x="1" y="113"/>
                  </a:lnTo>
                  <a:cubicBezTo>
                    <a:pt x="1" y="124"/>
                    <a:pt x="11" y="134"/>
                    <a:pt x="17" y="140"/>
                  </a:cubicBezTo>
                  <a:cubicBezTo>
                    <a:pt x="36" y="156"/>
                    <a:pt x="64" y="163"/>
                    <a:pt x="92" y="163"/>
                  </a:cubicBezTo>
                  <a:cubicBezTo>
                    <a:pt x="126" y="163"/>
                    <a:pt x="160" y="152"/>
                    <a:pt x="172" y="134"/>
                  </a:cubicBezTo>
                  <a:cubicBezTo>
                    <a:pt x="177" y="129"/>
                    <a:pt x="177" y="118"/>
                    <a:pt x="177" y="113"/>
                  </a:cubicBezTo>
                  <a:lnTo>
                    <a:pt x="182" y="113"/>
                  </a:lnTo>
                  <a:lnTo>
                    <a:pt x="182" y="6"/>
                  </a:lnTo>
                  <a:lnTo>
                    <a:pt x="177" y="6"/>
                  </a:lnTo>
                  <a:cubicBezTo>
                    <a:pt x="177" y="11"/>
                    <a:pt x="177" y="17"/>
                    <a:pt x="177" y="22"/>
                  </a:cubicBezTo>
                  <a:cubicBezTo>
                    <a:pt x="166" y="37"/>
                    <a:pt x="131" y="55"/>
                    <a:pt x="91" y="55"/>
                  </a:cubicBezTo>
                  <a:cubicBezTo>
                    <a:pt x="74" y="55"/>
                    <a:pt x="56" y="51"/>
                    <a:pt x="38" y="43"/>
                  </a:cubicBezTo>
                  <a:cubicBezTo>
                    <a:pt x="22" y="38"/>
                    <a:pt x="11" y="33"/>
                    <a:pt x="6" y="22"/>
                  </a:cubicBezTo>
                  <a:cubicBezTo>
                    <a:pt x="6" y="17"/>
                    <a:pt x="1" y="1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49"/>
            <p:cNvSpPr/>
            <p:nvPr/>
          </p:nvSpPr>
          <p:spPr>
            <a:xfrm>
              <a:off x="5264323" y="2735638"/>
              <a:ext cx="12307" cy="328021"/>
            </a:xfrm>
            <a:custGeom>
              <a:avLst/>
              <a:gdLst/>
              <a:ahLst/>
              <a:cxnLst/>
              <a:rect l="l" t="t" r="r" b="b"/>
              <a:pathLst>
                <a:path w="75" h="1999" extrusionOk="0">
                  <a:moveTo>
                    <a:pt x="0" y="0"/>
                  </a:moveTo>
                  <a:lnTo>
                    <a:pt x="0" y="1979"/>
                  </a:lnTo>
                  <a:cubicBezTo>
                    <a:pt x="0" y="1984"/>
                    <a:pt x="0" y="1989"/>
                    <a:pt x="11" y="1995"/>
                  </a:cubicBezTo>
                  <a:cubicBezTo>
                    <a:pt x="19" y="1997"/>
                    <a:pt x="28" y="1999"/>
                    <a:pt x="37" y="1999"/>
                  </a:cubicBezTo>
                  <a:cubicBezTo>
                    <a:pt x="47" y="1999"/>
                    <a:pt x="56" y="1997"/>
                    <a:pt x="64" y="1995"/>
                  </a:cubicBezTo>
                  <a:cubicBezTo>
                    <a:pt x="75" y="1989"/>
                    <a:pt x="75" y="1984"/>
                    <a:pt x="75" y="1979"/>
                  </a:cubicBezTo>
                  <a:lnTo>
                    <a:pt x="75" y="0"/>
                  </a:lnTo>
                  <a:cubicBezTo>
                    <a:pt x="71" y="8"/>
                    <a:pt x="54" y="15"/>
                    <a:pt x="35" y="15"/>
                  </a:cubicBezTo>
                  <a:cubicBezTo>
                    <a:pt x="27" y="15"/>
                    <a:pt x="19" y="14"/>
                    <a:pt x="11" y="11"/>
                  </a:cubicBezTo>
                  <a:cubicBezTo>
                    <a:pt x="5" y="5"/>
                    <a:pt x="5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49"/>
            <p:cNvSpPr/>
            <p:nvPr/>
          </p:nvSpPr>
          <p:spPr>
            <a:xfrm>
              <a:off x="5263338" y="2730223"/>
              <a:ext cx="13291" cy="8041"/>
            </a:xfrm>
            <a:custGeom>
              <a:avLst/>
              <a:gdLst/>
              <a:ahLst/>
              <a:cxnLst/>
              <a:rect l="l" t="t" r="r" b="b"/>
              <a:pathLst>
                <a:path w="81" h="49" extrusionOk="0">
                  <a:moveTo>
                    <a:pt x="41" y="1"/>
                  </a:moveTo>
                  <a:cubicBezTo>
                    <a:pt x="24" y="1"/>
                    <a:pt x="9" y="7"/>
                    <a:pt x="6" y="17"/>
                  </a:cubicBezTo>
                  <a:cubicBezTo>
                    <a:pt x="6" y="17"/>
                    <a:pt x="1" y="17"/>
                    <a:pt x="1" y="22"/>
                  </a:cubicBezTo>
                  <a:lnTo>
                    <a:pt x="6" y="22"/>
                  </a:lnTo>
                  <a:lnTo>
                    <a:pt x="6" y="33"/>
                  </a:lnTo>
                  <a:cubicBezTo>
                    <a:pt x="6" y="38"/>
                    <a:pt x="11" y="38"/>
                    <a:pt x="17" y="44"/>
                  </a:cubicBezTo>
                  <a:cubicBezTo>
                    <a:pt x="25" y="47"/>
                    <a:pt x="33" y="48"/>
                    <a:pt x="41" y="48"/>
                  </a:cubicBezTo>
                  <a:cubicBezTo>
                    <a:pt x="60" y="48"/>
                    <a:pt x="77" y="41"/>
                    <a:pt x="81" y="33"/>
                  </a:cubicBezTo>
                  <a:cubicBezTo>
                    <a:pt x="81" y="28"/>
                    <a:pt x="81" y="28"/>
                    <a:pt x="81" y="22"/>
                  </a:cubicBezTo>
                  <a:cubicBezTo>
                    <a:pt x="81" y="17"/>
                    <a:pt x="76" y="12"/>
                    <a:pt x="70" y="6"/>
                  </a:cubicBezTo>
                  <a:cubicBezTo>
                    <a:pt x="61" y="2"/>
                    <a:pt x="51" y="1"/>
                    <a:pt x="41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49"/>
            <p:cNvSpPr/>
            <p:nvPr/>
          </p:nvSpPr>
          <p:spPr>
            <a:xfrm>
              <a:off x="5255462" y="3053161"/>
              <a:ext cx="29208" cy="16081"/>
            </a:xfrm>
            <a:custGeom>
              <a:avLst/>
              <a:gdLst/>
              <a:ahLst/>
              <a:cxnLst/>
              <a:rect l="l" t="t" r="r" b="b"/>
              <a:pathLst>
                <a:path w="178" h="98" extrusionOk="0">
                  <a:moveTo>
                    <a:pt x="49" y="1"/>
                  </a:moveTo>
                  <a:cubicBezTo>
                    <a:pt x="33" y="6"/>
                    <a:pt x="22" y="12"/>
                    <a:pt x="11" y="22"/>
                  </a:cubicBezTo>
                  <a:lnTo>
                    <a:pt x="6" y="22"/>
                  </a:lnTo>
                  <a:cubicBezTo>
                    <a:pt x="6" y="28"/>
                    <a:pt x="6" y="28"/>
                    <a:pt x="6" y="28"/>
                  </a:cubicBezTo>
                  <a:cubicBezTo>
                    <a:pt x="6" y="33"/>
                    <a:pt x="1" y="38"/>
                    <a:pt x="1" y="49"/>
                  </a:cubicBezTo>
                  <a:cubicBezTo>
                    <a:pt x="1" y="54"/>
                    <a:pt x="6" y="60"/>
                    <a:pt x="6" y="65"/>
                  </a:cubicBezTo>
                  <a:cubicBezTo>
                    <a:pt x="6" y="65"/>
                    <a:pt x="11" y="70"/>
                    <a:pt x="11" y="70"/>
                  </a:cubicBezTo>
                  <a:cubicBezTo>
                    <a:pt x="17" y="76"/>
                    <a:pt x="27" y="81"/>
                    <a:pt x="38" y="86"/>
                  </a:cubicBezTo>
                  <a:cubicBezTo>
                    <a:pt x="56" y="94"/>
                    <a:pt x="74" y="98"/>
                    <a:pt x="91" y="98"/>
                  </a:cubicBezTo>
                  <a:cubicBezTo>
                    <a:pt x="131" y="98"/>
                    <a:pt x="166" y="80"/>
                    <a:pt x="177" y="65"/>
                  </a:cubicBezTo>
                  <a:cubicBezTo>
                    <a:pt x="177" y="60"/>
                    <a:pt x="177" y="54"/>
                    <a:pt x="177" y="49"/>
                  </a:cubicBezTo>
                  <a:cubicBezTo>
                    <a:pt x="177" y="38"/>
                    <a:pt x="177" y="33"/>
                    <a:pt x="177" y="28"/>
                  </a:cubicBezTo>
                  <a:cubicBezTo>
                    <a:pt x="172" y="28"/>
                    <a:pt x="172" y="22"/>
                    <a:pt x="172" y="22"/>
                  </a:cubicBezTo>
                  <a:cubicBezTo>
                    <a:pt x="166" y="17"/>
                    <a:pt x="161" y="12"/>
                    <a:pt x="156" y="12"/>
                  </a:cubicBezTo>
                  <a:cubicBezTo>
                    <a:pt x="145" y="6"/>
                    <a:pt x="140" y="1"/>
                    <a:pt x="129" y="1"/>
                  </a:cubicBezTo>
                  <a:lnTo>
                    <a:pt x="129" y="44"/>
                  </a:lnTo>
                  <a:cubicBezTo>
                    <a:pt x="129" y="49"/>
                    <a:pt x="124" y="54"/>
                    <a:pt x="118" y="60"/>
                  </a:cubicBezTo>
                  <a:cubicBezTo>
                    <a:pt x="110" y="62"/>
                    <a:pt x="99" y="64"/>
                    <a:pt x="89" y="64"/>
                  </a:cubicBezTo>
                  <a:cubicBezTo>
                    <a:pt x="79" y="64"/>
                    <a:pt x="70" y="62"/>
                    <a:pt x="65" y="60"/>
                  </a:cubicBezTo>
                  <a:cubicBezTo>
                    <a:pt x="54" y="54"/>
                    <a:pt x="49" y="49"/>
                    <a:pt x="49" y="44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49"/>
            <p:cNvSpPr/>
            <p:nvPr/>
          </p:nvSpPr>
          <p:spPr>
            <a:xfrm>
              <a:off x="5062487" y="2949617"/>
              <a:ext cx="29044" cy="26091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0" y="1"/>
                  </a:moveTo>
                  <a:lnTo>
                    <a:pt x="0" y="108"/>
                  </a:lnTo>
                  <a:cubicBezTo>
                    <a:pt x="0" y="118"/>
                    <a:pt x="5" y="129"/>
                    <a:pt x="16" y="135"/>
                  </a:cubicBezTo>
                  <a:cubicBezTo>
                    <a:pt x="33" y="151"/>
                    <a:pt x="61" y="158"/>
                    <a:pt x="89" y="158"/>
                  </a:cubicBezTo>
                  <a:cubicBezTo>
                    <a:pt x="124" y="158"/>
                    <a:pt x="159" y="147"/>
                    <a:pt x="171" y="129"/>
                  </a:cubicBezTo>
                  <a:cubicBezTo>
                    <a:pt x="177" y="124"/>
                    <a:pt x="177" y="113"/>
                    <a:pt x="177" y="108"/>
                  </a:cubicBezTo>
                  <a:lnTo>
                    <a:pt x="177" y="1"/>
                  </a:lnTo>
                  <a:cubicBezTo>
                    <a:pt x="177" y="6"/>
                    <a:pt x="177" y="12"/>
                    <a:pt x="171" y="17"/>
                  </a:cubicBezTo>
                  <a:cubicBezTo>
                    <a:pt x="164" y="32"/>
                    <a:pt x="127" y="49"/>
                    <a:pt x="86" y="49"/>
                  </a:cubicBezTo>
                  <a:cubicBezTo>
                    <a:pt x="68" y="49"/>
                    <a:pt x="50" y="46"/>
                    <a:pt x="32" y="38"/>
                  </a:cubicBezTo>
                  <a:cubicBezTo>
                    <a:pt x="21" y="33"/>
                    <a:pt x="11" y="28"/>
                    <a:pt x="5" y="17"/>
                  </a:cubicBezTo>
                  <a:cubicBezTo>
                    <a:pt x="0" y="12"/>
                    <a:pt x="0" y="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49"/>
            <p:cNvSpPr/>
            <p:nvPr/>
          </p:nvSpPr>
          <p:spPr>
            <a:xfrm>
              <a:off x="5070364" y="2622413"/>
              <a:ext cx="13291" cy="330482"/>
            </a:xfrm>
            <a:custGeom>
              <a:avLst/>
              <a:gdLst/>
              <a:ahLst/>
              <a:cxnLst/>
              <a:rect l="l" t="t" r="r" b="b"/>
              <a:pathLst>
                <a:path w="81" h="2014" extrusionOk="0">
                  <a:moveTo>
                    <a:pt x="0" y="0"/>
                  </a:moveTo>
                  <a:lnTo>
                    <a:pt x="0" y="1989"/>
                  </a:lnTo>
                  <a:cubicBezTo>
                    <a:pt x="0" y="1995"/>
                    <a:pt x="6" y="2000"/>
                    <a:pt x="11" y="2006"/>
                  </a:cubicBezTo>
                  <a:cubicBezTo>
                    <a:pt x="19" y="2011"/>
                    <a:pt x="30" y="2014"/>
                    <a:pt x="40" y="2014"/>
                  </a:cubicBezTo>
                  <a:cubicBezTo>
                    <a:pt x="51" y="2014"/>
                    <a:pt x="62" y="2011"/>
                    <a:pt x="70" y="2006"/>
                  </a:cubicBezTo>
                  <a:cubicBezTo>
                    <a:pt x="75" y="2000"/>
                    <a:pt x="80" y="1995"/>
                    <a:pt x="80" y="1989"/>
                  </a:cubicBezTo>
                  <a:lnTo>
                    <a:pt x="80" y="0"/>
                  </a:lnTo>
                  <a:cubicBezTo>
                    <a:pt x="80" y="0"/>
                    <a:pt x="80" y="6"/>
                    <a:pt x="75" y="11"/>
                  </a:cubicBezTo>
                  <a:cubicBezTo>
                    <a:pt x="71" y="18"/>
                    <a:pt x="57" y="26"/>
                    <a:pt x="39" y="26"/>
                  </a:cubicBezTo>
                  <a:cubicBezTo>
                    <a:pt x="32" y="26"/>
                    <a:pt x="24" y="25"/>
                    <a:pt x="16" y="22"/>
                  </a:cubicBezTo>
                  <a:cubicBezTo>
                    <a:pt x="11" y="16"/>
                    <a:pt x="6" y="16"/>
                    <a:pt x="6" y="11"/>
                  </a:cubicBezTo>
                  <a:cubicBezTo>
                    <a:pt x="0" y="6"/>
                    <a:pt x="0" y="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49"/>
            <p:cNvSpPr/>
            <p:nvPr/>
          </p:nvSpPr>
          <p:spPr>
            <a:xfrm>
              <a:off x="5070364" y="2618967"/>
              <a:ext cx="13291" cy="7712"/>
            </a:xfrm>
            <a:custGeom>
              <a:avLst/>
              <a:gdLst/>
              <a:ahLst/>
              <a:cxnLst/>
              <a:rect l="l" t="t" r="r" b="b"/>
              <a:pathLst>
                <a:path w="81" h="47" extrusionOk="0">
                  <a:moveTo>
                    <a:pt x="43" y="1"/>
                  </a:moveTo>
                  <a:cubicBezTo>
                    <a:pt x="24" y="1"/>
                    <a:pt x="4" y="8"/>
                    <a:pt x="0" y="16"/>
                  </a:cubicBezTo>
                  <a:cubicBezTo>
                    <a:pt x="0" y="16"/>
                    <a:pt x="0" y="21"/>
                    <a:pt x="0" y="21"/>
                  </a:cubicBezTo>
                  <a:cubicBezTo>
                    <a:pt x="0" y="21"/>
                    <a:pt x="0" y="27"/>
                    <a:pt x="0" y="32"/>
                  </a:cubicBezTo>
                  <a:cubicBezTo>
                    <a:pt x="6" y="37"/>
                    <a:pt x="11" y="37"/>
                    <a:pt x="16" y="43"/>
                  </a:cubicBezTo>
                  <a:cubicBezTo>
                    <a:pt x="24" y="46"/>
                    <a:pt x="32" y="47"/>
                    <a:pt x="39" y="47"/>
                  </a:cubicBezTo>
                  <a:cubicBezTo>
                    <a:pt x="57" y="47"/>
                    <a:pt x="71" y="39"/>
                    <a:pt x="75" y="32"/>
                  </a:cubicBezTo>
                  <a:cubicBezTo>
                    <a:pt x="75" y="27"/>
                    <a:pt x="80" y="27"/>
                    <a:pt x="80" y="21"/>
                  </a:cubicBezTo>
                  <a:cubicBezTo>
                    <a:pt x="80" y="16"/>
                    <a:pt x="75" y="10"/>
                    <a:pt x="64" y="5"/>
                  </a:cubicBezTo>
                  <a:cubicBezTo>
                    <a:pt x="58" y="2"/>
                    <a:pt x="50" y="1"/>
                    <a:pt x="43" y="1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49"/>
            <p:cNvSpPr/>
            <p:nvPr/>
          </p:nvSpPr>
          <p:spPr>
            <a:xfrm>
              <a:off x="5062487" y="2941741"/>
              <a:ext cx="29044" cy="16081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48" y="1"/>
                  </a:moveTo>
                  <a:cubicBezTo>
                    <a:pt x="32" y="6"/>
                    <a:pt x="16" y="11"/>
                    <a:pt x="11" y="22"/>
                  </a:cubicBezTo>
                  <a:lnTo>
                    <a:pt x="5" y="27"/>
                  </a:lnTo>
                  <a:cubicBezTo>
                    <a:pt x="0" y="33"/>
                    <a:pt x="0" y="43"/>
                    <a:pt x="0" y="49"/>
                  </a:cubicBezTo>
                  <a:cubicBezTo>
                    <a:pt x="0" y="54"/>
                    <a:pt x="0" y="60"/>
                    <a:pt x="5" y="65"/>
                  </a:cubicBezTo>
                  <a:cubicBezTo>
                    <a:pt x="5" y="65"/>
                    <a:pt x="5" y="70"/>
                    <a:pt x="11" y="70"/>
                  </a:cubicBezTo>
                  <a:cubicBezTo>
                    <a:pt x="16" y="81"/>
                    <a:pt x="27" y="81"/>
                    <a:pt x="32" y="86"/>
                  </a:cubicBezTo>
                  <a:cubicBezTo>
                    <a:pt x="50" y="94"/>
                    <a:pt x="68" y="97"/>
                    <a:pt x="86" y="97"/>
                  </a:cubicBezTo>
                  <a:cubicBezTo>
                    <a:pt x="127" y="97"/>
                    <a:pt x="164" y="80"/>
                    <a:pt x="171" y="65"/>
                  </a:cubicBezTo>
                  <a:cubicBezTo>
                    <a:pt x="177" y="60"/>
                    <a:pt x="177" y="54"/>
                    <a:pt x="177" y="49"/>
                  </a:cubicBezTo>
                  <a:cubicBezTo>
                    <a:pt x="177" y="43"/>
                    <a:pt x="177" y="33"/>
                    <a:pt x="171" y="27"/>
                  </a:cubicBezTo>
                  <a:cubicBezTo>
                    <a:pt x="171" y="27"/>
                    <a:pt x="171" y="22"/>
                    <a:pt x="166" y="22"/>
                  </a:cubicBezTo>
                  <a:cubicBezTo>
                    <a:pt x="160" y="17"/>
                    <a:pt x="160" y="11"/>
                    <a:pt x="150" y="11"/>
                  </a:cubicBezTo>
                  <a:cubicBezTo>
                    <a:pt x="144" y="6"/>
                    <a:pt x="134" y="1"/>
                    <a:pt x="128" y="1"/>
                  </a:cubicBezTo>
                  <a:lnTo>
                    <a:pt x="128" y="43"/>
                  </a:lnTo>
                  <a:cubicBezTo>
                    <a:pt x="128" y="49"/>
                    <a:pt x="123" y="54"/>
                    <a:pt x="118" y="60"/>
                  </a:cubicBezTo>
                  <a:cubicBezTo>
                    <a:pt x="110" y="65"/>
                    <a:pt x="99" y="68"/>
                    <a:pt x="88" y="68"/>
                  </a:cubicBezTo>
                  <a:cubicBezTo>
                    <a:pt x="78" y="68"/>
                    <a:pt x="67" y="65"/>
                    <a:pt x="59" y="60"/>
                  </a:cubicBezTo>
                  <a:cubicBezTo>
                    <a:pt x="54" y="54"/>
                    <a:pt x="48" y="49"/>
                    <a:pt x="48" y="43"/>
                  </a:cubicBezTo>
                  <a:lnTo>
                    <a:pt x="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49"/>
            <p:cNvSpPr/>
            <p:nvPr/>
          </p:nvSpPr>
          <p:spPr>
            <a:xfrm>
              <a:off x="4764984" y="2851325"/>
              <a:ext cx="234488" cy="406457"/>
            </a:xfrm>
            <a:custGeom>
              <a:avLst/>
              <a:gdLst/>
              <a:ahLst/>
              <a:cxnLst/>
              <a:rect l="l" t="t" r="r" b="b"/>
              <a:pathLst>
                <a:path w="1429" h="2477" extrusionOk="0">
                  <a:moveTo>
                    <a:pt x="808" y="1"/>
                  </a:moveTo>
                  <a:cubicBezTo>
                    <a:pt x="1011" y="637"/>
                    <a:pt x="1219" y="1274"/>
                    <a:pt x="1423" y="1910"/>
                  </a:cubicBezTo>
                  <a:cubicBezTo>
                    <a:pt x="1428" y="1931"/>
                    <a:pt x="1428" y="1947"/>
                    <a:pt x="1428" y="1969"/>
                  </a:cubicBezTo>
                  <a:cubicBezTo>
                    <a:pt x="1428" y="2060"/>
                    <a:pt x="1396" y="2145"/>
                    <a:pt x="1326" y="2210"/>
                  </a:cubicBezTo>
                  <a:cubicBezTo>
                    <a:pt x="1294" y="2236"/>
                    <a:pt x="1262" y="2258"/>
                    <a:pt x="1230" y="2279"/>
                  </a:cubicBezTo>
                  <a:cubicBezTo>
                    <a:pt x="883" y="2477"/>
                    <a:pt x="364" y="2418"/>
                    <a:pt x="129" y="2220"/>
                  </a:cubicBezTo>
                  <a:cubicBezTo>
                    <a:pt x="38" y="2145"/>
                    <a:pt x="0" y="2028"/>
                    <a:pt x="16" y="1910"/>
                  </a:cubicBezTo>
                  <a:lnTo>
                    <a:pt x="16" y="1910"/>
                  </a:lnTo>
                  <a:cubicBezTo>
                    <a:pt x="225" y="1274"/>
                    <a:pt x="433" y="637"/>
                    <a:pt x="637" y="1"/>
                  </a:cubicBezTo>
                  <a:cubicBezTo>
                    <a:pt x="637" y="12"/>
                    <a:pt x="642" y="28"/>
                    <a:pt x="663" y="44"/>
                  </a:cubicBezTo>
                  <a:cubicBezTo>
                    <a:pt x="701" y="65"/>
                    <a:pt x="744" y="60"/>
                    <a:pt x="781" y="44"/>
                  </a:cubicBezTo>
                  <a:cubicBezTo>
                    <a:pt x="802" y="33"/>
                    <a:pt x="808" y="17"/>
                    <a:pt x="808" y="1"/>
                  </a:cubicBezTo>
                  <a:close/>
                </a:path>
              </a:pathLst>
            </a:custGeom>
            <a:solidFill>
              <a:srgbClr val="5D9DC6">
                <a:alpha val="471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49"/>
            <p:cNvSpPr/>
            <p:nvPr/>
          </p:nvSpPr>
          <p:spPr>
            <a:xfrm>
              <a:off x="4868528" y="2838197"/>
              <a:ext cx="30029" cy="26419"/>
            </a:xfrm>
            <a:custGeom>
              <a:avLst/>
              <a:gdLst/>
              <a:ahLst/>
              <a:cxnLst/>
              <a:rect l="l" t="t" r="r" b="b"/>
              <a:pathLst>
                <a:path w="183" h="161" extrusionOk="0">
                  <a:moveTo>
                    <a:pt x="0" y="1"/>
                  </a:moveTo>
                  <a:lnTo>
                    <a:pt x="0" y="108"/>
                  </a:lnTo>
                  <a:cubicBezTo>
                    <a:pt x="0" y="118"/>
                    <a:pt x="11" y="129"/>
                    <a:pt x="16" y="140"/>
                  </a:cubicBezTo>
                  <a:cubicBezTo>
                    <a:pt x="35" y="154"/>
                    <a:pt x="64" y="161"/>
                    <a:pt x="92" y="161"/>
                  </a:cubicBezTo>
                  <a:cubicBezTo>
                    <a:pt x="127" y="161"/>
                    <a:pt x="162" y="150"/>
                    <a:pt x="177" y="129"/>
                  </a:cubicBezTo>
                  <a:cubicBezTo>
                    <a:pt x="177" y="124"/>
                    <a:pt x="182" y="113"/>
                    <a:pt x="182" y="108"/>
                  </a:cubicBezTo>
                  <a:lnTo>
                    <a:pt x="182" y="1"/>
                  </a:lnTo>
                  <a:cubicBezTo>
                    <a:pt x="182" y="6"/>
                    <a:pt x="177" y="11"/>
                    <a:pt x="177" y="17"/>
                  </a:cubicBezTo>
                  <a:cubicBezTo>
                    <a:pt x="169" y="35"/>
                    <a:pt x="135" y="50"/>
                    <a:pt x="96" y="50"/>
                  </a:cubicBezTo>
                  <a:cubicBezTo>
                    <a:pt x="77" y="50"/>
                    <a:pt x="57" y="47"/>
                    <a:pt x="38" y="38"/>
                  </a:cubicBezTo>
                  <a:cubicBezTo>
                    <a:pt x="27" y="33"/>
                    <a:pt x="11" y="27"/>
                    <a:pt x="6" y="17"/>
                  </a:cubicBezTo>
                  <a:cubicBezTo>
                    <a:pt x="6" y="11"/>
                    <a:pt x="6" y="6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49"/>
            <p:cNvSpPr/>
            <p:nvPr/>
          </p:nvSpPr>
          <p:spPr>
            <a:xfrm>
              <a:off x="4877225" y="2512634"/>
              <a:ext cx="12471" cy="328841"/>
            </a:xfrm>
            <a:custGeom>
              <a:avLst/>
              <a:gdLst/>
              <a:ahLst/>
              <a:cxnLst/>
              <a:rect l="l" t="t" r="r" b="b"/>
              <a:pathLst>
                <a:path w="76" h="2004" extrusionOk="0">
                  <a:moveTo>
                    <a:pt x="1" y="1"/>
                  </a:moveTo>
                  <a:lnTo>
                    <a:pt x="1" y="1979"/>
                  </a:lnTo>
                  <a:cubicBezTo>
                    <a:pt x="1" y="1985"/>
                    <a:pt x="1" y="1990"/>
                    <a:pt x="11" y="1995"/>
                  </a:cubicBezTo>
                  <a:cubicBezTo>
                    <a:pt x="19" y="2001"/>
                    <a:pt x="29" y="2003"/>
                    <a:pt x="38" y="2003"/>
                  </a:cubicBezTo>
                  <a:cubicBezTo>
                    <a:pt x="47" y="2003"/>
                    <a:pt x="57" y="2001"/>
                    <a:pt x="65" y="1995"/>
                  </a:cubicBezTo>
                  <a:cubicBezTo>
                    <a:pt x="76" y="1990"/>
                    <a:pt x="76" y="1985"/>
                    <a:pt x="76" y="1979"/>
                  </a:cubicBezTo>
                  <a:lnTo>
                    <a:pt x="76" y="1"/>
                  </a:lnTo>
                  <a:cubicBezTo>
                    <a:pt x="72" y="8"/>
                    <a:pt x="57" y="16"/>
                    <a:pt x="40" y="16"/>
                  </a:cubicBezTo>
                  <a:cubicBezTo>
                    <a:pt x="32" y="16"/>
                    <a:pt x="25" y="15"/>
                    <a:pt x="17" y="11"/>
                  </a:cubicBezTo>
                  <a:cubicBezTo>
                    <a:pt x="11" y="11"/>
                    <a:pt x="6" y="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49"/>
            <p:cNvSpPr/>
            <p:nvPr/>
          </p:nvSpPr>
          <p:spPr>
            <a:xfrm>
              <a:off x="4877225" y="2507876"/>
              <a:ext cx="12471" cy="7384"/>
            </a:xfrm>
            <a:custGeom>
              <a:avLst/>
              <a:gdLst/>
              <a:ahLst/>
              <a:cxnLst/>
              <a:rect l="l" t="t" r="r" b="b"/>
              <a:pathLst>
                <a:path w="76" h="45" extrusionOk="0">
                  <a:moveTo>
                    <a:pt x="35" y="0"/>
                  </a:moveTo>
                  <a:cubicBezTo>
                    <a:pt x="18" y="0"/>
                    <a:pt x="4" y="7"/>
                    <a:pt x="1" y="14"/>
                  </a:cubicBezTo>
                  <a:cubicBezTo>
                    <a:pt x="1" y="14"/>
                    <a:pt x="1" y="19"/>
                    <a:pt x="1" y="19"/>
                  </a:cubicBezTo>
                  <a:lnTo>
                    <a:pt x="1" y="24"/>
                  </a:lnTo>
                  <a:cubicBezTo>
                    <a:pt x="1" y="24"/>
                    <a:pt x="1" y="30"/>
                    <a:pt x="1" y="30"/>
                  </a:cubicBezTo>
                  <a:cubicBezTo>
                    <a:pt x="6" y="35"/>
                    <a:pt x="11" y="40"/>
                    <a:pt x="11" y="40"/>
                  </a:cubicBezTo>
                  <a:cubicBezTo>
                    <a:pt x="19" y="44"/>
                    <a:pt x="27" y="45"/>
                    <a:pt x="35" y="45"/>
                  </a:cubicBezTo>
                  <a:cubicBezTo>
                    <a:pt x="55" y="45"/>
                    <a:pt x="72" y="37"/>
                    <a:pt x="76" y="30"/>
                  </a:cubicBezTo>
                  <a:cubicBezTo>
                    <a:pt x="76" y="30"/>
                    <a:pt x="76" y="24"/>
                    <a:pt x="76" y="24"/>
                  </a:cubicBezTo>
                  <a:cubicBezTo>
                    <a:pt x="76" y="19"/>
                    <a:pt x="76" y="8"/>
                    <a:pt x="65" y="8"/>
                  </a:cubicBezTo>
                  <a:cubicBezTo>
                    <a:pt x="55" y="2"/>
                    <a:pt x="44" y="0"/>
                    <a:pt x="35" y="0"/>
                  </a:cubicBez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49"/>
            <p:cNvSpPr/>
            <p:nvPr/>
          </p:nvSpPr>
          <p:spPr>
            <a:xfrm>
              <a:off x="4868528" y="2830321"/>
              <a:ext cx="29044" cy="16081"/>
            </a:xfrm>
            <a:custGeom>
              <a:avLst/>
              <a:gdLst/>
              <a:ahLst/>
              <a:cxnLst/>
              <a:rect l="l" t="t" r="r" b="b"/>
              <a:pathLst>
                <a:path w="177" h="98" extrusionOk="0">
                  <a:moveTo>
                    <a:pt x="54" y="1"/>
                  </a:moveTo>
                  <a:cubicBezTo>
                    <a:pt x="32" y="6"/>
                    <a:pt x="22" y="11"/>
                    <a:pt x="11" y="22"/>
                  </a:cubicBezTo>
                  <a:lnTo>
                    <a:pt x="11" y="27"/>
                  </a:lnTo>
                  <a:lnTo>
                    <a:pt x="6" y="27"/>
                  </a:lnTo>
                  <a:cubicBezTo>
                    <a:pt x="6" y="33"/>
                    <a:pt x="0" y="38"/>
                    <a:pt x="0" y="49"/>
                  </a:cubicBezTo>
                  <a:cubicBezTo>
                    <a:pt x="0" y="54"/>
                    <a:pt x="6" y="59"/>
                    <a:pt x="6" y="65"/>
                  </a:cubicBezTo>
                  <a:cubicBezTo>
                    <a:pt x="6" y="70"/>
                    <a:pt x="11" y="70"/>
                    <a:pt x="11" y="70"/>
                  </a:cubicBezTo>
                  <a:cubicBezTo>
                    <a:pt x="16" y="81"/>
                    <a:pt x="27" y="86"/>
                    <a:pt x="38" y="86"/>
                  </a:cubicBezTo>
                  <a:cubicBezTo>
                    <a:pt x="55" y="94"/>
                    <a:pt x="73" y="97"/>
                    <a:pt x="90" y="97"/>
                  </a:cubicBezTo>
                  <a:cubicBezTo>
                    <a:pt x="131" y="97"/>
                    <a:pt x="165" y="80"/>
                    <a:pt x="177" y="65"/>
                  </a:cubicBezTo>
                  <a:cubicBezTo>
                    <a:pt x="177" y="59"/>
                    <a:pt x="177" y="54"/>
                    <a:pt x="177" y="49"/>
                  </a:cubicBezTo>
                  <a:cubicBezTo>
                    <a:pt x="177" y="43"/>
                    <a:pt x="177" y="33"/>
                    <a:pt x="177" y="27"/>
                  </a:cubicBezTo>
                  <a:cubicBezTo>
                    <a:pt x="171" y="27"/>
                    <a:pt x="171" y="27"/>
                    <a:pt x="171" y="22"/>
                  </a:cubicBezTo>
                  <a:cubicBezTo>
                    <a:pt x="166" y="17"/>
                    <a:pt x="161" y="17"/>
                    <a:pt x="155" y="11"/>
                  </a:cubicBezTo>
                  <a:cubicBezTo>
                    <a:pt x="145" y="6"/>
                    <a:pt x="139" y="1"/>
                    <a:pt x="129" y="1"/>
                  </a:cubicBezTo>
                  <a:lnTo>
                    <a:pt x="129" y="43"/>
                  </a:lnTo>
                  <a:cubicBezTo>
                    <a:pt x="129" y="49"/>
                    <a:pt x="129" y="54"/>
                    <a:pt x="118" y="59"/>
                  </a:cubicBezTo>
                  <a:cubicBezTo>
                    <a:pt x="110" y="65"/>
                    <a:pt x="100" y="67"/>
                    <a:pt x="91" y="67"/>
                  </a:cubicBezTo>
                  <a:cubicBezTo>
                    <a:pt x="82" y="67"/>
                    <a:pt x="72" y="65"/>
                    <a:pt x="64" y="59"/>
                  </a:cubicBezTo>
                  <a:cubicBezTo>
                    <a:pt x="54" y="54"/>
                    <a:pt x="54" y="49"/>
                    <a:pt x="54" y="43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49"/>
            <p:cNvSpPr/>
            <p:nvPr/>
          </p:nvSpPr>
          <p:spPr>
            <a:xfrm>
              <a:off x="4670138" y="2446012"/>
              <a:ext cx="1176871" cy="717084"/>
            </a:xfrm>
            <a:custGeom>
              <a:avLst/>
              <a:gdLst/>
              <a:ahLst/>
              <a:cxnLst/>
              <a:rect l="l" t="t" r="r" b="b"/>
              <a:pathLst>
                <a:path w="7172" h="4370" extrusionOk="0">
                  <a:moveTo>
                    <a:pt x="1" y="0"/>
                  </a:moveTo>
                  <a:lnTo>
                    <a:pt x="1" y="225"/>
                  </a:lnTo>
                  <a:cubicBezTo>
                    <a:pt x="771" y="492"/>
                    <a:pt x="1562" y="770"/>
                    <a:pt x="2332" y="1043"/>
                  </a:cubicBezTo>
                  <a:cubicBezTo>
                    <a:pt x="2396" y="1064"/>
                    <a:pt x="2455" y="1097"/>
                    <a:pt x="2519" y="1129"/>
                  </a:cubicBezTo>
                  <a:cubicBezTo>
                    <a:pt x="3241" y="1551"/>
                    <a:pt x="3963" y="1968"/>
                    <a:pt x="4691" y="2385"/>
                  </a:cubicBezTo>
                  <a:cubicBezTo>
                    <a:pt x="4749" y="2423"/>
                    <a:pt x="4814" y="2466"/>
                    <a:pt x="4878" y="2514"/>
                  </a:cubicBezTo>
                  <a:cubicBezTo>
                    <a:pt x="5642" y="3134"/>
                    <a:pt x="6407" y="3754"/>
                    <a:pt x="7172" y="4369"/>
                  </a:cubicBezTo>
                  <a:lnTo>
                    <a:pt x="7172" y="4145"/>
                  </a:lnTo>
                  <a:lnTo>
                    <a:pt x="4883" y="2294"/>
                  </a:lnTo>
                  <a:cubicBezTo>
                    <a:pt x="4830" y="2246"/>
                    <a:pt x="4765" y="2204"/>
                    <a:pt x="4701" y="2166"/>
                  </a:cubicBezTo>
                  <a:lnTo>
                    <a:pt x="2482" y="888"/>
                  </a:lnTo>
                  <a:cubicBezTo>
                    <a:pt x="2423" y="851"/>
                    <a:pt x="2359" y="824"/>
                    <a:pt x="2305" y="8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49"/>
            <p:cNvSpPr/>
            <p:nvPr/>
          </p:nvSpPr>
          <p:spPr>
            <a:xfrm>
              <a:off x="4676373" y="2431079"/>
              <a:ext cx="1186553" cy="685414"/>
            </a:xfrm>
            <a:custGeom>
              <a:avLst/>
              <a:gdLst/>
              <a:ahLst/>
              <a:cxnLst/>
              <a:rect l="l" t="t" r="r" b="b"/>
              <a:pathLst>
                <a:path w="7231" h="4177" extrusionOk="0">
                  <a:moveTo>
                    <a:pt x="54" y="0"/>
                  </a:moveTo>
                  <a:lnTo>
                    <a:pt x="0" y="32"/>
                  </a:lnTo>
                  <a:lnTo>
                    <a:pt x="2294" y="829"/>
                  </a:lnTo>
                  <a:cubicBezTo>
                    <a:pt x="2358" y="851"/>
                    <a:pt x="2423" y="883"/>
                    <a:pt x="2481" y="920"/>
                  </a:cubicBezTo>
                  <a:lnTo>
                    <a:pt x="4701" y="2198"/>
                  </a:lnTo>
                  <a:cubicBezTo>
                    <a:pt x="4760" y="2230"/>
                    <a:pt x="4824" y="2278"/>
                    <a:pt x="4888" y="2327"/>
                  </a:cubicBezTo>
                  <a:lnTo>
                    <a:pt x="7177" y="4177"/>
                  </a:lnTo>
                  <a:lnTo>
                    <a:pt x="7230" y="4145"/>
                  </a:lnTo>
                  <a:lnTo>
                    <a:pt x="4947" y="2300"/>
                  </a:lnTo>
                  <a:cubicBezTo>
                    <a:pt x="4877" y="2246"/>
                    <a:pt x="4813" y="2204"/>
                    <a:pt x="4754" y="2166"/>
                  </a:cubicBezTo>
                  <a:lnTo>
                    <a:pt x="2535" y="888"/>
                  </a:lnTo>
                  <a:cubicBezTo>
                    <a:pt x="2476" y="851"/>
                    <a:pt x="2412" y="824"/>
                    <a:pt x="2348" y="797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49"/>
            <p:cNvSpPr/>
            <p:nvPr/>
          </p:nvSpPr>
          <p:spPr>
            <a:xfrm>
              <a:off x="5858344" y="3120768"/>
              <a:ext cx="8861" cy="40531"/>
            </a:xfrm>
            <a:custGeom>
              <a:avLst/>
              <a:gdLst/>
              <a:ahLst/>
              <a:cxnLst/>
              <a:rect l="l" t="t" r="r" b="b"/>
              <a:pathLst>
                <a:path w="54" h="247" extrusionOk="0">
                  <a:moveTo>
                    <a:pt x="54" y="1"/>
                  </a:moveTo>
                  <a:lnTo>
                    <a:pt x="0" y="33"/>
                  </a:lnTo>
                  <a:lnTo>
                    <a:pt x="0" y="247"/>
                  </a:lnTo>
                  <a:lnTo>
                    <a:pt x="54" y="215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CBE6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49"/>
            <p:cNvSpPr/>
            <p:nvPr/>
          </p:nvSpPr>
          <p:spPr>
            <a:xfrm>
              <a:off x="4670138" y="2430259"/>
              <a:ext cx="1199680" cy="735463"/>
            </a:xfrm>
            <a:custGeom>
              <a:avLst/>
              <a:gdLst/>
              <a:ahLst/>
              <a:cxnLst/>
              <a:rect l="l" t="t" r="r" b="b"/>
              <a:pathLst>
                <a:path w="7311" h="4482" extrusionOk="0">
                  <a:moveTo>
                    <a:pt x="7295" y="4209"/>
                  </a:moveTo>
                  <a:lnTo>
                    <a:pt x="7295" y="4423"/>
                  </a:lnTo>
                  <a:lnTo>
                    <a:pt x="7241" y="4455"/>
                  </a:lnTo>
                  <a:lnTo>
                    <a:pt x="7241" y="4241"/>
                  </a:lnTo>
                  <a:lnTo>
                    <a:pt x="7295" y="4209"/>
                  </a:lnTo>
                  <a:close/>
                  <a:moveTo>
                    <a:pt x="108" y="0"/>
                  </a:moveTo>
                  <a:lnTo>
                    <a:pt x="92" y="5"/>
                  </a:lnTo>
                  <a:lnTo>
                    <a:pt x="2386" y="802"/>
                  </a:lnTo>
                  <a:cubicBezTo>
                    <a:pt x="2450" y="829"/>
                    <a:pt x="2514" y="856"/>
                    <a:pt x="2573" y="893"/>
                  </a:cubicBezTo>
                  <a:lnTo>
                    <a:pt x="4792" y="2171"/>
                  </a:lnTo>
                  <a:cubicBezTo>
                    <a:pt x="4851" y="2209"/>
                    <a:pt x="4915" y="2251"/>
                    <a:pt x="4985" y="2305"/>
                  </a:cubicBezTo>
                  <a:lnTo>
                    <a:pt x="7274" y="4150"/>
                  </a:lnTo>
                  <a:lnTo>
                    <a:pt x="7215" y="4182"/>
                  </a:lnTo>
                  <a:lnTo>
                    <a:pt x="4926" y="2332"/>
                  </a:lnTo>
                  <a:cubicBezTo>
                    <a:pt x="4862" y="2283"/>
                    <a:pt x="4798" y="2235"/>
                    <a:pt x="4739" y="2203"/>
                  </a:cubicBezTo>
                  <a:lnTo>
                    <a:pt x="2519" y="925"/>
                  </a:lnTo>
                  <a:cubicBezTo>
                    <a:pt x="2461" y="888"/>
                    <a:pt x="2396" y="856"/>
                    <a:pt x="2332" y="834"/>
                  </a:cubicBezTo>
                  <a:lnTo>
                    <a:pt x="38" y="37"/>
                  </a:lnTo>
                  <a:cubicBezTo>
                    <a:pt x="38" y="37"/>
                    <a:pt x="1" y="48"/>
                    <a:pt x="1" y="96"/>
                  </a:cubicBezTo>
                  <a:lnTo>
                    <a:pt x="2305" y="898"/>
                  </a:lnTo>
                  <a:cubicBezTo>
                    <a:pt x="2359" y="920"/>
                    <a:pt x="2423" y="947"/>
                    <a:pt x="2482" y="984"/>
                  </a:cubicBezTo>
                  <a:lnTo>
                    <a:pt x="4701" y="2262"/>
                  </a:lnTo>
                  <a:cubicBezTo>
                    <a:pt x="4765" y="2300"/>
                    <a:pt x="4830" y="2342"/>
                    <a:pt x="4888" y="2390"/>
                  </a:cubicBezTo>
                  <a:lnTo>
                    <a:pt x="7177" y="4241"/>
                  </a:lnTo>
                  <a:lnTo>
                    <a:pt x="7177" y="4465"/>
                  </a:lnTo>
                  <a:cubicBezTo>
                    <a:pt x="7177" y="4465"/>
                    <a:pt x="7177" y="4471"/>
                    <a:pt x="7177" y="4471"/>
                  </a:cubicBezTo>
                  <a:cubicBezTo>
                    <a:pt x="7188" y="4476"/>
                    <a:pt x="7199" y="4481"/>
                    <a:pt x="7209" y="4481"/>
                  </a:cubicBezTo>
                  <a:cubicBezTo>
                    <a:pt x="7220" y="4481"/>
                    <a:pt x="7231" y="4476"/>
                    <a:pt x="7231" y="4476"/>
                  </a:cubicBezTo>
                  <a:cubicBezTo>
                    <a:pt x="7252" y="4465"/>
                    <a:pt x="7268" y="4455"/>
                    <a:pt x="7290" y="4444"/>
                  </a:cubicBezTo>
                  <a:cubicBezTo>
                    <a:pt x="7311" y="4423"/>
                    <a:pt x="7311" y="4401"/>
                    <a:pt x="7311" y="4401"/>
                  </a:cubicBezTo>
                  <a:lnTo>
                    <a:pt x="7311" y="4187"/>
                  </a:lnTo>
                  <a:cubicBezTo>
                    <a:pt x="7311" y="4171"/>
                    <a:pt x="7306" y="4161"/>
                    <a:pt x="7295" y="4150"/>
                  </a:cubicBezTo>
                  <a:cubicBezTo>
                    <a:pt x="6530" y="3535"/>
                    <a:pt x="5765" y="2915"/>
                    <a:pt x="5006" y="2300"/>
                  </a:cubicBezTo>
                  <a:cubicBezTo>
                    <a:pt x="4942" y="2251"/>
                    <a:pt x="4878" y="2209"/>
                    <a:pt x="4819" y="2171"/>
                  </a:cubicBezTo>
                  <a:cubicBezTo>
                    <a:pt x="4076" y="1743"/>
                    <a:pt x="3338" y="1316"/>
                    <a:pt x="2600" y="888"/>
                  </a:cubicBezTo>
                  <a:cubicBezTo>
                    <a:pt x="2535" y="850"/>
                    <a:pt x="2471" y="824"/>
                    <a:pt x="2407" y="802"/>
                  </a:cubicBezTo>
                  <a:cubicBezTo>
                    <a:pt x="1642" y="535"/>
                    <a:pt x="872" y="267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49"/>
            <p:cNvSpPr/>
            <p:nvPr/>
          </p:nvSpPr>
          <p:spPr>
            <a:xfrm>
              <a:off x="5818798" y="3094349"/>
              <a:ext cx="80077" cy="80898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330" y="113"/>
                  </a:moveTo>
                  <a:cubicBezTo>
                    <a:pt x="354" y="113"/>
                    <a:pt x="376" y="124"/>
                    <a:pt x="391" y="151"/>
                  </a:cubicBezTo>
                  <a:cubicBezTo>
                    <a:pt x="407" y="172"/>
                    <a:pt x="407" y="199"/>
                    <a:pt x="402" y="226"/>
                  </a:cubicBezTo>
                  <a:cubicBezTo>
                    <a:pt x="397" y="295"/>
                    <a:pt x="364" y="354"/>
                    <a:pt x="322" y="397"/>
                  </a:cubicBezTo>
                  <a:cubicBezTo>
                    <a:pt x="294" y="425"/>
                    <a:pt x="254" y="453"/>
                    <a:pt x="216" y="453"/>
                  </a:cubicBezTo>
                  <a:cubicBezTo>
                    <a:pt x="210" y="453"/>
                    <a:pt x="204" y="452"/>
                    <a:pt x="199" y="450"/>
                  </a:cubicBezTo>
                  <a:cubicBezTo>
                    <a:pt x="177" y="445"/>
                    <a:pt x="161" y="434"/>
                    <a:pt x="151" y="413"/>
                  </a:cubicBezTo>
                  <a:cubicBezTo>
                    <a:pt x="145" y="397"/>
                    <a:pt x="140" y="381"/>
                    <a:pt x="140" y="360"/>
                  </a:cubicBezTo>
                  <a:cubicBezTo>
                    <a:pt x="144" y="233"/>
                    <a:pt x="251" y="113"/>
                    <a:pt x="330" y="113"/>
                  </a:cubicBezTo>
                  <a:close/>
                  <a:moveTo>
                    <a:pt x="254" y="1"/>
                  </a:moveTo>
                  <a:cubicBezTo>
                    <a:pt x="132" y="1"/>
                    <a:pt x="1" y="167"/>
                    <a:pt x="1" y="317"/>
                  </a:cubicBezTo>
                  <a:cubicBezTo>
                    <a:pt x="1" y="370"/>
                    <a:pt x="17" y="424"/>
                    <a:pt x="65" y="450"/>
                  </a:cubicBezTo>
                  <a:cubicBezTo>
                    <a:pt x="81" y="461"/>
                    <a:pt x="97" y="466"/>
                    <a:pt x="108" y="477"/>
                  </a:cubicBezTo>
                  <a:cubicBezTo>
                    <a:pt x="129" y="488"/>
                    <a:pt x="150" y="492"/>
                    <a:pt x="172" y="492"/>
                  </a:cubicBezTo>
                  <a:cubicBezTo>
                    <a:pt x="205" y="492"/>
                    <a:pt x="239" y="481"/>
                    <a:pt x="268" y="461"/>
                  </a:cubicBezTo>
                  <a:cubicBezTo>
                    <a:pt x="418" y="370"/>
                    <a:pt x="487" y="119"/>
                    <a:pt x="359" y="44"/>
                  </a:cubicBezTo>
                  <a:cubicBezTo>
                    <a:pt x="343" y="39"/>
                    <a:pt x="332" y="28"/>
                    <a:pt x="316" y="17"/>
                  </a:cubicBezTo>
                  <a:cubicBezTo>
                    <a:pt x="296" y="6"/>
                    <a:pt x="275" y="1"/>
                    <a:pt x="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49"/>
            <p:cNvSpPr/>
            <p:nvPr/>
          </p:nvSpPr>
          <p:spPr>
            <a:xfrm>
              <a:off x="5841607" y="3112727"/>
              <a:ext cx="44141" cy="55956"/>
            </a:xfrm>
            <a:custGeom>
              <a:avLst/>
              <a:gdLst/>
              <a:ahLst/>
              <a:cxnLst/>
              <a:rect l="l" t="t" r="r" b="b"/>
              <a:pathLst>
                <a:path w="269" h="341" extrusionOk="0">
                  <a:moveTo>
                    <a:pt x="191" y="1"/>
                  </a:moveTo>
                  <a:cubicBezTo>
                    <a:pt x="112" y="1"/>
                    <a:pt x="5" y="121"/>
                    <a:pt x="1" y="248"/>
                  </a:cubicBezTo>
                  <a:cubicBezTo>
                    <a:pt x="1" y="269"/>
                    <a:pt x="6" y="285"/>
                    <a:pt x="12" y="306"/>
                  </a:cubicBezTo>
                  <a:cubicBezTo>
                    <a:pt x="22" y="322"/>
                    <a:pt x="38" y="333"/>
                    <a:pt x="60" y="338"/>
                  </a:cubicBezTo>
                  <a:cubicBezTo>
                    <a:pt x="65" y="340"/>
                    <a:pt x="71" y="341"/>
                    <a:pt x="77" y="341"/>
                  </a:cubicBezTo>
                  <a:cubicBezTo>
                    <a:pt x="115" y="341"/>
                    <a:pt x="155" y="313"/>
                    <a:pt x="183" y="285"/>
                  </a:cubicBezTo>
                  <a:cubicBezTo>
                    <a:pt x="225" y="242"/>
                    <a:pt x="258" y="178"/>
                    <a:pt x="263" y="114"/>
                  </a:cubicBezTo>
                  <a:cubicBezTo>
                    <a:pt x="268" y="87"/>
                    <a:pt x="268" y="60"/>
                    <a:pt x="252" y="39"/>
                  </a:cubicBezTo>
                  <a:cubicBezTo>
                    <a:pt x="237" y="12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70" name="Google Shape;2470;p49"/>
            <p:cNvGrpSpPr/>
            <p:nvPr/>
          </p:nvGrpSpPr>
          <p:grpSpPr>
            <a:xfrm>
              <a:off x="5541493" y="3073106"/>
              <a:ext cx="639965" cy="859851"/>
              <a:chOff x="10312912" y="1709065"/>
              <a:chExt cx="740015" cy="994277"/>
            </a:xfrm>
          </p:grpSpPr>
          <p:grpSp>
            <p:nvGrpSpPr>
              <p:cNvPr id="2471" name="Google Shape;2471;p49"/>
              <p:cNvGrpSpPr/>
              <p:nvPr/>
            </p:nvGrpSpPr>
            <p:grpSpPr>
              <a:xfrm>
                <a:off x="10312912" y="1709065"/>
                <a:ext cx="740015" cy="994277"/>
                <a:chOff x="13917487" y="5423290"/>
                <a:chExt cx="740015" cy="994277"/>
              </a:xfrm>
            </p:grpSpPr>
            <p:sp>
              <p:nvSpPr>
                <p:cNvPr id="2472" name="Google Shape;2472;p49"/>
                <p:cNvSpPr/>
                <p:nvPr/>
              </p:nvSpPr>
              <p:spPr>
                <a:xfrm>
                  <a:off x="13985416" y="5994812"/>
                  <a:ext cx="623321" cy="369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5" h="1948" extrusionOk="0">
                      <a:moveTo>
                        <a:pt x="3167" y="1"/>
                      </a:moveTo>
                      <a:lnTo>
                        <a:pt x="3135" y="22"/>
                      </a:lnTo>
                      <a:lnTo>
                        <a:pt x="2947" y="129"/>
                      </a:lnTo>
                      <a:lnTo>
                        <a:pt x="49" y="1798"/>
                      </a:lnTo>
                      <a:lnTo>
                        <a:pt x="1" y="1926"/>
                      </a:lnTo>
                      <a:cubicBezTo>
                        <a:pt x="1" y="1926"/>
                        <a:pt x="1" y="1931"/>
                        <a:pt x="1" y="1931"/>
                      </a:cubicBezTo>
                      <a:lnTo>
                        <a:pt x="28" y="1948"/>
                      </a:lnTo>
                      <a:lnTo>
                        <a:pt x="3284" y="70"/>
                      </a:lnTo>
                      <a:lnTo>
                        <a:pt x="3167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73" name="Google Shape;2473;p49"/>
                <p:cNvGrpSpPr/>
                <p:nvPr/>
              </p:nvGrpSpPr>
              <p:grpSpPr>
                <a:xfrm>
                  <a:off x="13917487" y="5423290"/>
                  <a:ext cx="740015" cy="994277"/>
                  <a:chOff x="8922799" y="907465"/>
                  <a:chExt cx="740015" cy="994277"/>
                </a:xfrm>
              </p:grpSpPr>
              <p:sp>
                <p:nvSpPr>
                  <p:cNvPr id="2474" name="Google Shape;2474;p49"/>
                  <p:cNvSpPr/>
                  <p:nvPr/>
                </p:nvSpPr>
                <p:spPr>
                  <a:xfrm>
                    <a:off x="8926784" y="1045791"/>
                    <a:ext cx="343253" cy="846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" h="4461" extrusionOk="0">
                        <a:moveTo>
                          <a:pt x="1691" y="0"/>
                        </a:moveTo>
                        <a:lnTo>
                          <a:pt x="1" y="4391"/>
                        </a:lnTo>
                        <a:lnTo>
                          <a:pt x="119" y="4460"/>
                        </a:lnTo>
                        <a:lnTo>
                          <a:pt x="1808" y="65"/>
                        </a:lnTo>
                        <a:lnTo>
                          <a:pt x="1691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5" name="Google Shape;2475;p49"/>
                  <p:cNvSpPr/>
                  <p:nvPr/>
                </p:nvSpPr>
                <p:spPr>
                  <a:xfrm>
                    <a:off x="8961318" y="933460"/>
                    <a:ext cx="700358" cy="96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1" h="5074" extrusionOk="0">
                        <a:moveTo>
                          <a:pt x="1918" y="549"/>
                        </a:moveTo>
                        <a:cubicBezTo>
                          <a:pt x="1939" y="549"/>
                          <a:pt x="1953" y="560"/>
                          <a:pt x="1953" y="560"/>
                        </a:cubicBezTo>
                        <a:lnTo>
                          <a:pt x="3530" y="2849"/>
                        </a:lnTo>
                        <a:cubicBezTo>
                          <a:pt x="3541" y="2865"/>
                          <a:pt x="3541" y="2876"/>
                          <a:pt x="3541" y="2892"/>
                        </a:cubicBezTo>
                        <a:cubicBezTo>
                          <a:pt x="3536" y="2935"/>
                          <a:pt x="3509" y="2978"/>
                          <a:pt x="3471" y="3004"/>
                        </a:cubicBezTo>
                        <a:lnTo>
                          <a:pt x="215" y="4881"/>
                        </a:lnTo>
                        <a:cubicBezTo>
                          <a:pt x="203" y="4889"/>
                          <a:pt x="193" y="4892"/>
                          <a:pt x="184" y="4892"/>
                        </a:cubicBezTo>
                        <a:cubicBezTo>
                          <a:pt x="154" y="4892"/>
                          <a:pt x="139" y="4856"/>
                          <a:pt x="156" y="4806"/>
                        </a:cubicBezTo>
                        <a:cubicBezTo>
                          <a:pt x="156" y="4806"/>
                          <a:pt x="156" y="4801"/>
                          <a:pt x="156" y="4801"/>
                        </a:cubicBezTo>
                        <a:lnTo>
                          <a:pt x="204" y="4673"/>
                        </a:lnTo>
                        <a:lnTo>
                          <a:pt x="215" y="4657"/>
                        </a:lnTo>
                        <a:lnTo>
                          <a:pt x="1733" y="689"/>
                        </a:lnTo>
                        <a:cubicBezTo>
                          <a:pt x="1749" y="651"/>
                          <a:pt x="1771" y="625"/>
                          <a:pt x="1792" y="614"/>
                        </a:cubicBezTo>
                        <a:lnTo>
                          <a:pt x="1824" y="598"/>
                        </a:lnTo>
                        <a:lnTo>
                          <a:pt x="1840" y="587"/>
                        </a:lnTo>
                        <a:lnTo>
                          <a:pt x="1862" y="576"/>
                        </a:lnTo>
                        <a:lnTo>
                          <a:pt x="1894" y="555"/>
                        </a:lnTo>
                        <a:cubicBezTo>
                          <a:pt x="1903" y="551"/>
                          <a:pt x="1911" y="549"/>
                          <a:pt x="1918" y="549"/>
                        </a:cubicBezTo>
                        <a:close/>
                        <a:moveTo>
                          <a:pt x="1933" y="0"/>
                        </a:moveTo>
                        <a:cubicBezTo>
                          <a:pt x="1918" y="0"/>
                          <a:pt x="1901" y="5"/>
                          <a:pt x="1883" y="15"/>
                        </a:cubicBezTo>
                        <a:lnTo>
                          <a:pt x="1808" y="58"/>
                        </a:lnTo>
                        <a:cubicBezTo>
                          <a:pt x="1744" y="95"/>
                          <a:pt x="1696" y="181"/>
                          <a:pt x="1696" y="250"/>
                        </a:cubicBezTo>
                        <a:lnTo>
                          <a:pt x="1696" y="635"/>
                        </a:lnTo>
                        <a:cubicBezTo>
                          <a:pt x="1696" y="657"/>
                          <a:pt x="1691" y="678"/>
                          <a:pt x="1691" y="678"/>
                        </a:cubicBezTo>
                        <a:lnTo>
                          <a:pt x="1" y="5074"/>
                        </a:lnTo>
                        <a:lnTo>
                          <a:pt x="3691" y="2945"/>
                        </a:lnTo>
                        <a:lnTo>
                          <a:pt x="2001" y="496"/>
                        </a:lnTo>
                        <a:cubicBezTo>
                          <a:pt x="2001" y="496"/>
                          <a:pt x="1995" y="486"/>
                          <a:pt x="1995" y="464"/>
                        </a:cubicBezTo>
                        <a:lnTo>
                          <a:pt x="1995" y="79"/>
                        </a:lnTo>
                        <a:cubicBezTo>
                          <a:pt x="1995" y="27"/>
                          <a:pt x="1969" y="0"/>
                          <a:pt x="193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6" name="Google Shape;2476;p49"/>
                  <p:cNvSpPr/>
                  <p:nvPr/>
                </p:nvSpPr>
                <p:spPr>
                  <a:xfrm>
                    <a:off x="8922799" y="907465"/>
                    <a:ext cx="740015" cy="994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0" h="5240" extrusionOk="0">
                        <a:moveTo>
                          <a:pt x="1931" y="24"/>
                        </a:moveTo>
                        <a:lnTo>
                          <a:pt x="2049" y="93"/>
                        </a:lnTo>
                        <a:lnTo>
                          <a:pt x="1974" y="136"/>
                        </a:lnTo>
                        <a:lnTo>
                          <a:pt x="1856" y="66"/>
                        </a:lnTo>
                        <a:lnTo>
                          <a:pt x="1931" y="24"/>
                        </a:lnTo>
                        <a:close/>
                        <a:moveTo>
                          <a:pt x="1712" y="318"/>
                        </a:moveTo>
                        <a:lnTo>
                          <a:pt x="1829" y="387"/>
                        </a:lnTo>
                        <a:lnTo>
                          <a:pt x="1829" y="772"/>
                        </a:lnTo>
                        <a:lnTo>
                          <a:pt x="1712" y="703"/>
                        </a:lnTo>
                        <a:lnTo>
                          <a:pt x="1712" y="318"/>
                        </a:lnTo>
                        <a:close/>
                        <a:moveTo>
                          <a:pt x="1712" y="729"/>
                        </a:moveTo>
                        <a:lnTo>
                          <a:pt x="1829" y="794"/>
                        </a:lnTo>
                        <a:lnTo>
                          <a:pt x="140" y="5189"/>
                        </a:lnTo>
                        <a:lnTo>
                          <a:pt x="22" y="5120"/>
                        </a:lnTo>
                        <a:lnTo>
                          <a:pt x="1712" y="729"/>
                        </a:lnTo>
                        <a:close/>
                        <a:moveTo>
                          <a:pt x="1983" y="0"/>
                        </a:moveTo>
                        <a:cubicBezTo>
                          <a:pt x="1961" y="0"/>
                          <a:pt x="1935" y="7"/>
                          <a:pt x="1910" y="24"/>
                        </a:cubicBezTo>
                        <a:cubicBezTo>
                          <a:pt x="1883" y="34"/>
                          <a:pt x="1856" y="50"/>
                          <a:pt x="1835" y="66"/>
                        </a:cubicBezTo>
                        <a:cubicBezTo>
                          <a:pt x="1760" y="109"/>
                          <a:pt x="1701" y="211"/>
                          <a:pt x="1701" y="302"/>
                        </a:cubicBezTo>
                        <a:lnTo>
                          <a:pt x="1701" y="687"/>
                        </a:lnTo>
                        <a:cubicBezTo>
                          <a:pt x="1701" y="692"/>
                          <a:pt x="1696" y="703"/>
                          <a:pt x="1696" y="713"/>
                        </a:cubicBezTo>
                        <a:cubicBezTo>
                          <a:pt x="1129" y="2179"/>
                          <a:pt x="567" y="3644"/>
                          <a:pt x="6" y="5109"/>
                        </a:cubicBezTo>
                        <a:cubicBezTo>
                          <a:pt x="1" y="5131"/>
                          <a:pt x="6" y="5152"/>
                          <a:pt x="27" y="5168"/>
                        </a:cubicBezTo>
                        <a:cubicBezTo>
                          <a:pt x="65" y="5189"/>
                          <a:pt x="107" y="5211"/>
                          <a:pt x="145" y="5232"/>
                        </a:cubicBezTo>
                        <a:cubicBezTo>
                          <a:pt x="154" y="5238"/>
                          <a:pt x="162" y="5239"/>
                          <a:pt x="169" y="5239"/>
                        </a:cubicBezTo>
                        <a:cubicBezTo>
                          <a:pt x="184" y="5239"/>
                          <a:pt x="193" y="5232"/>
                          <a:pt x="193" y="5232"/>
                        </a:cubicBezTo>
                        <a:cubicBezTo>
                          <a:pt x="1423" y="4521"/>
                          <a:pt x="2653" y="3815"/>
                          <a:pt x="3883" y="3104"/>
                        </a:cubicBezTo>
                        <a:cubicBezTo>
                          <a:pt x="3888" y="3099"/>
                          <a:pt x="3894" y="3093"/>
                          <a:pt x="3899" y="3082"/>
                        </a:cubicBezTo>
                        <a:lnTo>
                          <a:pt x="3888" y="3082"/>
                        </a:lnTo>
                        <a:lnTo>
                          <a:pt x="204" y="5211"/>
                        </a:lnTo>
                        <a:lnTo>
                          <a:pt x="1888" y="815"/>
                        </a:lnTo>
                        <a:cubicBezTo>
                          <a:pt x="1888" y="815"/>
                          <a:pt x="1899" y="794"/>
                          <a:pt x="1899" y="772"/>
                        </a:cubicBezTo>
                        <a:lnTo>
                          <a:pt x="1899" y="387"/>
                        </a:lnTo>
                        <a:cubicBezTo>
                          <a:pt x="1899" y="318"/>
                          <a:pt x="1947" y="232"/>
                          <a:pt x="2011" y="195"/>
                        </a:cubicBezTo>
                        <a:lnTo>
                          <a:pt x="2086" y="152"/>
                        </a:lnTo>
                        <a:cubicBezTo>
                          <a:pt x="2104" y="142"/>
                          <a:pt x="2120" y="137"/>
                          <a:pt x="2135" y="137"/>
                        </a:cubicBezTo>
                        <a:cubicBezTo>
                          <a:pt x="2170" y="137"/>
                          <a:pt x="2193" y="164"/>
                          <a:pt x="2193" y="216"/>
                        </a:cubicBezTo>
                        <a:lnTo>
                          <a:pt x="2193" y="580"/>
                        </a:lnTo>
                        <a:lnTo>
                          <a:pt x="2209" y="580"/>
                        </a:lnTo>
                        <a:lnTo>
                          <a:pt x="2209" y="195"/>
                        </a:lnTo>
                        <a:cubicBezTo>
                          <a:pt x="2209" y="141"/>
                          <a:pt x="2182" y="98"/>
                          <a:pt x="2150" y="82"/>
                        </a:cubicBezTo>
                        <a:cubicBezTo>
                          <a:pt x="2113" y="61"/>
                          <a:pt x="2075" y="34"/>
                          <a:pt x="2033" y="13"/>
                        </a:cubicBezTo>
                        <a:cubicBezTo>
                          <a:pt x="2020" y="5"/>
                          <a:pt x="2003" y="0"/>
                          <a:pt x="1983" y="0"/>
                        </a:cubicBezTo>
                        <a:close/>
                      </a:path>
                    </a:pathLst>
                  </a:custGeom>
                  <a:solidFill>
                    <a:srgbClr val="395C6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7" name="Google Shape;2477;p49"/>
                  <p:cNvSpPr/>
                  <p:nvPr/>
                </p:nvSpPr>
                <p:spPr>
                  <a:xfrm>
                    <a:off x="8987693" y="1037632"/>
                    <a:ext cx="645521" cy="8238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2" h="4342" extrusionOk="0">
                        <a:moveTo>
                          <a:pt x="1779" y="0"/>
                        </a:moveTo>
                        <a:cubicBezTo>
                          <a:pt x="1772" y="0"/>
                          <a:pt x="1764" y="2"/>
                          <a:pt x="1755" y="6"/>
                        </a:cubicBezTo>
                        <a:lnTo>
                          <a:pt x="1723" y="27"/>
                        </a:lnTo>
                        <a:cubicBezTo>
                          <a:pt x="1728" y="25"/>
                          <a:pt x="1733" y="23"/>
                          <a:pt x="1738" y="23"/>
                        </a:cubicBezTo>
                        <a:cubicBezTo>
                          <a:pt x="1743" y="23"/>
                          <a:pt x="1747" y="25"/>
                          <a:pt x="1749" y="27"/>
                        </a:cubicBezTo>
                        <a:lnTo>
                          <a:pt x="3327" y="2316"/>
                        </a:lnTo>
                        <a:lnTo>
                          <a:pt x="3231" y="2263"/>
                        </a:lnTo>
                        <a:lnTo>
                          <a:pt x="1701" y="38"/>
                        </a:lnTo>
                        <a:lnTo>
                          <a:pt x="1685" y="49"/>
                        </a:lnTo>
                        <a:cubicBezTo>
                          <a:pt x="2193" y="776"/>
                          <a:pt x="2696" y="1509"/>
                          <a:pt x="3199" y="2241"/>
                        </a:cubicBezTo>
                        <a:cubicBezTo>
                          <a:pt x="3204" y="2263"/>
                          <a:pt x="3183" y="2311"/>
                          <a:pt x="3156" y="2322"/>
                        </a:cubicBezTo>
                        <a:cubicBezTo>
                          <a:pt x="2086" y="2942"/>
                          <a:pt x="1134" y="3487"/>
                          <a:pt x="76" y="4102"/>
                        </a:cubicBezTo>
                        <a:lnTo>
                          <a:pt x="65" y="4124"/>
                        </a:lnTo>
                        <a:lnTo>
                          <a:pt x="2963" y="2455"/>
                        </a:lnTo>
                        <a:lnTo>
                          <a:pt x="3151" y="2348"/>
                        </a:lnTo>
                        <a:lnTo>
                          <a:pt x="3183" y="2327"/>
                        </a:lnTo>
                        <a:lnTo>
                          <a:pt x="3300" y="2396"/>
                        </a:lnTo>
                        <a:lnTo>
                          <a:pt x="44" y="4274"/>
                        </a:lnTo>
                        <a:lnTo>
                          <a:pt x="17" y="4257"/>
                        </a:lnTo>
                        <a:lnTo>
                          <a:pt x="17" y="4257"/>
                        </a:lnTo>
                        <a:cubicBezTo>
                          <a:pt x="0" y="4307"/>
                          <a:pt x="16" y="4341"/>
                          <a:pt x="46" y="4341"/>
                        </a:cubicBezTo>
                        <a:cubicBezTo>
                          <a:pt x="55" y="4341"/>
                          <a:pt x="65" y="4338"/>
                          <a:pt x="76" y="4332"/>
                        </a:cubicBezTo>
                        <a:lnTo>
                          <a:pt x="3332" y="2455"/>
                        </a:lnTo>
                        <a:cubicBezTo>
                          <a:pt x="3370" y="2429"/>
                          <a:pt x="3397" y="2386"/>
                          <a:pt x="3402" y="2343"/>
                        </a:cubicBezTo>
                        <a:cubicBezTo>
                          <a:pt x="3402" y="2327"/>
                          <a:pt x="3402" y="2316"/>
                          <a:pt x="3391" y="2300"/>
                        </a:cubicBezTo>
                        <a:lnTo>
                          <a:pt x="1814" y="11"/>
                        </a:lnTo>
                        <a:cubicBezTo>
                          <a:pt x="1814" y="11"/>
                          <a:pt x="1800" y="0"/>
                          <a:pt x="177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478" name="Google Shape;2478;p49"/>
              <p:cNvSpPr/>
              <p:nvPr/>
            </p:nvSpPr>
            <p:spPr>
              <a:xfrm>
                <a:off x="10637358" y="1767424"/>
                <a:ext cx="22580" cy="86525"/>
              </a:xfrm>
              <a:custGeom>
                <a:avLst/>
                <a:gdLst/>
                <a:ahLst/>
                <a:cxnLst/>
                <a:rect l="l" t="t" r="r" b="b"/>
                <a:pathLst>
                  <a:path w="119" h="456" extrusionOk="0">
                    <a:moveTo>
                      <a:pt x="1" y="1"/>
                    </a:moveTo>
                    <a:lnTo>
                      <a:pt x="1" y="386"/>
                    </a:lnTo>
                    <a:lnTo>
                      <a:pt x="118" y="455"/>
                    </a:lnTo>
                    <a:lnTo>
                      <a:pt x="118" y="7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 descr="A person in a garment on a boat&#10;&#10;Description automatically generated with low confidence">
            <a:extLst>
              <a:ext uri="{FF2B5EF4-FFF2-40B4-BE49-F238E27FC236}">
                <a16:creationId xmlns:a16="http://schemas.microsoft.com/office/drawing/2014/main" id="{DCD431B0-8B4D-9D48-5B41-FC50B478C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24" y="1366470"/>
            <a:ext cx="4005922" cy="22564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Water Distribution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379786" y="1075825"/>
            <a:ext cx="5645536" cy="35359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Garden: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/>
              <a:t>½” pipe main runs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/>
              <a:t>¼” pipe drip irrigation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/>
              <a:t>¼” hose to emitters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Hanging Plants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/>
              <a:t>¾” PVC pipe around edge of porch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/>
              <a:t>¼” hose to emitters in each hanging plant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/>
              <a:t>¼” and ½” hose to feed porch/landscape plants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Pasture / Grass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Basic garden hose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Steel T-Post sprinklers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Use what you have!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Be mindful of distance/volume/pressure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Butane torch works GREAT to heat up/soften hoses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Careful not to burn/damage – just heat and soften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Especially good for working with ¼” tubing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dirty="0">
              <a:sym typeface="Wingdings" panose="05000000000000000000" pitchFamily="2" charset="2"/>
            </a:endParaRPr>
          </a:p>
          <a:p>
            <a:pPr marL="0" indent="0"/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3" name="Picture 2" descr="A picture containing outdoor, ground, soil, compost&#10;&#10;Description automatically generated">
            <a:extLst>
              <a:ext uri="{FF2B5EF4-FFF2-40B4-BE49-F238E27FC236}">
                <a16:creationId xmlns:a16="http://schemas.microsoft.com/office/drawing/2014/main" id="{7F513113-3DE8-FE30-B2F4-7487611C6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322" y="1075825"/>
            <a:ext cx="2875234" cy="383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Manifold Challenges </a:t>
            </a:r>
            <a:r>
              <a:rPr lang="en" dirty="0">
                <a:sym typeface="Wingdings" panose="05000000000000000000" pitchFamily="2" charset="2"/>
              </a:rPr>
              <a:t> Removal!</a:t>
            </a:r>
            <a:endParaRPr dirty="0"/>
          </a:p>
        </p:txBody>
      </p:sp>
      <p:sp>
        <p:nvSpPr>
          <p:cNvPr id="1231" name="Google Shape;1231;p40"/>
          <p:cNvSpPr txBox="1">
            <a:spLocks noGrp="1"/>
          </p:cNvSpPr>
          <p:nvPr>
            <p:ph type="subTitle" idx="2"/>
          </p:nvPr>
        </p:nvSpPr>
        <p:spPr>
          <a:xfrm>
            <a:off x="304690" y="1137668"/>
            <a:ext cx="5733884" cy="4005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Original setup used a dedicated ¼” run to (basically) every plant. 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Thought this would make for more even watering and balance things out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Worked OK, but…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L</a:t>
            </a:r>
            <a:r>
              <a:rPr lang="en" dirty="0">
                <a:sym typeface="Wingdings" panose="05000000000000000000" pitchFamily="2" charset="2"/>
              </a:rPr>
              <a:t>ots of connectors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Lots of leaks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The high number of connections and the pressure regulation at the head end of the system effectively reduced pressure everywhere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Better to have unrestricted inflow, and only restrict outflow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dirty="0">
                <a:sym typeface="Wingdings" panose="05000000000000000000" pitchFamily="2" charset="2"/>
              </a:rPr>
              <a:t>Hence, move to ¾” PVC distribution and reduction to ¼” only at outlet</a:t>
            </a:r>
          </a:p>
          <a:p>
            <a:pPr marL="0" indent="0"/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4" name="Picture 3" descr="A picture containing outdoor, hose, bicycle, ground&#10;&#10;Description automatically generated">
            <a:extLst>
              <a:ext uri="{FF2B5EF4-FFF2-40B4-BE49-F238E27FC236}">
                <a16:creationId xmlns:a16="http://schemas.microsoft.com/office/drawing/2014/main" id="{95B902D1-1953-DE21-767F-DC9EF3DE01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0" t="14705" r="21039"/>
          <a:stretch/>
        </p:blipFill>
        <p:spPr>
          <a:xfrm>
            <a:off x="6175513" y="1053065"/>
            <a:ext cx="1347305" cy="2311386"/>
          </a:xfrm>
          <a:prstGeom prst="rect">
            <a:avLst/>
          </a:prstGeom>
        </p:spPr>
      </p:pic>
      <p:pic>
        <p:nvPicPr>
          <p:cNvPr id="7" name="Picture 6" descr="A picture containing outdoor, sky, person, tree&#10;&#10;Description automatically generated">
            <a:extLst>
              <a:ext uri="{FF2B5EF4-FFF2-40B4-BE49-F238E27FC236}">
                <a16:creationId xmlns:a16="http://schemas.microsoft.com/office/drawing/2014/main" id="{ED8F850E-DFCA-91C3-D71F-A6D4FD5A9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161" y="3547730"/>
            <a:ext cx="1949526" cy="1467666"/>
          </a:xfrm>
          <a:prstGeom prst="rect">
            <a:avLst/>
          </a:prstGeom>
        </p:spPr>
      </p:pic>
      <p:pic>
        <p:nvPicPr>
          <p:cNvPr id="9" name="Picture 8" descr="A picture containing building, outdoor, property, window&#10;&#10;Description automatically generated">
            <a:extLst>
              <a:ext uri="{FF2B5EF4-FFF2-40B4-BE49-F238E27FC236}">
                <a16:creationId xmlns:a16="http://schemas.microsoft.com/office/drawing/2014/main" id="{C7094747-6542-9CC4-0BEE-69FD3BD623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34" r="17494"/>
          <a:stretch/>
        </p:blipFill>
        <p:spPr>
          <a:xfrm>
            <a:off x="7866027" y="2111575"/>
            <a:ext cx="1038122" cy="275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64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outdoor, composite material, stairs&#10;&#10;Description automatically generated">
            <a:extLst>
              <a:ext uri="{FF2B5EF4-FFF2-40B4-BE49-F238E27FC236}">
                <a16:creationId xmlns:a16="http://schemas.microsoft.com/office/drawing/2014/main" id="{DFE1ACE2-C9D6-2FED-D8F6-BB6D42663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7" y="18499"/>
            <a:ext cx="2176474" cy="2890630"/>
          </a:xfrm>
          <a:prstGeom prst="rect">
            <a:avLst/>
          </a:prstGeom>
        </p:spPr>
      </p:pic>
      <p:pic>
        <p:nvPicPr>
          <p:cNvPr id="8" name="Picture 7" descr="A picture containing flower, outdoor, plant, building&#10;&#10;Description automatically generated">
            <a:extLst>
              <a:ext uri="{FF2B5EF4-FFF2-40B4-BE49-F238E27FC236}">
                <a16:creationId xmlns:a16="http://schemas.microsoft.com/office/drawing/2014/main" id="{37F8D1CB-5B50-9E5C-D649-7076DC1D9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176" y="356225"/>
            <a:ext cx="1843286" cy="1387886"/>
          </a:xfrm>
          <a:prstGeom prst="rect">
            <a:avLst/>
          </a:prstGeom>
        </p:spPr>
      </p:pic>
      <p:pic>
        <p:nvPicPr>
          <p:cNvPr id="10" name="Picture 9" descr="A picture containing houseplant, flowerpot, building, car&#10;&#10;Description automatically generated">
            <a:extLst>
              <a:ext uri="{FF2B5EF4-FFF2-40B4-BE49-F238E27FC236}">
                <a16:creationId xmlns:a16="http://schemas.microsoft.com/office/drawing/2014/main" id="{96A5E858-3324-F5D4-B8F0-5FA2E76C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0" y="2982735"/>
            <a:ext cx="1576677" cy="2094025"/>
          </a:xfrm>
          <a:prstGeom prst="rect">
            <a:avLst/>
          </a:prstGeom>
        </p:spPr>
      </p:pic>
      <p:pic>
        <p:nvPicPr>
          <p:cNvPr id="12" name="Picture 11" descr="A picture containing building, outdoor, wooden&#10;&#10;Description automatically generated">
            <a:extLst>
              <a:ext uri="{FF2B5EF4-FFF2-40B4-BE49-F238E27FC236}">
                <a16:creationId xmlns:a16="http://schemas.microsoft.com/office/drawing/2014/main" id="{A76B2482-060D-9214-ADC3-5EE78D8156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176" y="1890643"/>
            <a:ext cx="2398959" cy="3186117"/>
          </a:xfrm>
          <a:prstGeom prst="rect">
            <a:avLst/>
          </a:prstGeom>
        </p:spPr>
      </p:pic>
      <p:pic>
        <p:nvPicPr>
          <p:cNvPr id="16" name="Picture 15" descr="A picture containing outdoor, plant, ground, grass&#10;&#10;Description automatically generated">
            <a:extLst>
              <a:ext uri="{FF2B5EF4-FFF2-40B4-BE49-F238E27FC236}">
                <a16:creationId xmlns:a16="http://schemas.microsoft.com/office/drawing/2014/main" id="{098DB99B-60E3-5C34-34FC-11A7938ADB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924" y="47878"/>
            <a:ext cx="3041076" cy="2289751"/>
          </a:xfrm>
          <a:prstGeom prst="rect">
            <a:avLst/>
          </a:prstGeom>
        </p:spPr>
      </p:pic>
      <p:pic>
        <p:nvPicPr>
          <p:cNvPr id="18" name="Picture 17" descr="A potted plant in a wooden crate&#10;&#10;Description automatically generated with low confidence">
            <a:extLst>
              <a:ext uri="{FF2B5EF4-FFF2-40B4-BE49-F238E27FC236}">
                <a16:creationId xmlns:a16="http://schemas.microsoft.com/office/drawing/2014/main" id="{965B45D0-4A8B-B1CA-1389-F1928D9B2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200" y="2385920"/>
            <a:ext cx="3509320" cy="2642311"/>
          </a:xfrm>
          <a:prstGeom prst="rect">
            <a:avLst/>
          </a:prstGeom>
        </p:spPr>
      </p:pic>
      <p:pic>
        <p:nvPicPr>
          <p:cNvPr id="20" name="Picture 19" descr="A picture containing houseplant, flowerpot, ground, rock&#10;&#10;Description automatically generated">
            <a:extLst>
              <a:ext uri="{FF2B5EF4-FFF2-40B4-BE49-F238E27FC236}">
                <a16:creationId xmlns:a16="http://schemas.microsoft.com/office/drawing/2014/main" id="{8B861C14-4E41-82D5-E5F3-3689E9567A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5187" y="18499"/>
            <a:ext cx="1808135" cy="240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307396"/>
      </p:ext>
    </p:extLst>
  </p:cSld>
  <p:clrMapOvr>
    <a:masterClrMapping/>
  </p:clrMapOvr>
</p:sld>
</file>

<file path=ppt/theme/theme1.xml><?xml version="1.0" encoding="utf-8"?>
<a:theme xmlns:a="http://schemas.openxmlformats.org/drawingml/2006/main" name="Irrigation Systems by Slidesgo">
  <a:themeElements>
    <a:clrScheme name="Simple Light">
      <a:dk1>
        <a:srgbClr val="293D30"/>
      </a:dk1>
      <a:lt1>
        <a:srgbClr val="FFFFFF"/>
      </a:lt1>
      <a:dk2>
        <a:srgbClr val="588800"/>
      </a:dk2>
      <a:lt2>
        <a:srgbClr val="5D9DC6"/>
      </a:lt2>
      <a:accent1>
        <a:srgbClr val="4B7A00"/>
      </a:accent1>
      <a:accent2>
        <a:srgbClr val="FFDA00"/>
      </a:accent2>
      <a:accent3>
        <a:srgbClr val="7D491B"/>
      </a:accent3>
      <a:accent4>
        <a:srgbClr val="FF8D00"/>
      </a:accent4>
      <a:accent5>
        <a:srgbClr val="557E8B"/>
      </a:accent5>
      <a:accent6>
        <a:srgbClr val="79A100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1230</Words>
  <Application>Microsoft Office PowerPoint</Application>
  <PresentationFormat>On-screen Show (16:9)</PresentationFormat>
  <Paragraphs>177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Nunito</vt:lpstr>
      <vt:lpstr>Arial</vt:lpstr>
      <vt:lpstr>Playfair Display</vt:lpstr>
      <vt:lpstr>Anaheim</vt:lpstr>
      <vt:lpstr>Bebas Neue</vt:lpstr>
      <vt:lpstr>Irrigation Systems by Slidesgo</vt:lpstr>
      <vt:lpstr>Irrigate all the things!</vt:lpstr>
      <vt:lpstr>Table of contents</vt:lpstr>
      <vt:lpstr>Why waste time doing this? </vt:lpstr>
      <vt:lpstr>Irrigation?  Meh….</vt:lpstr>
      <vt:lpstr>Irrigation?  Meh….</vt:lpstr>
      <vt:lpstr>Water… Everywhere</vt:lpstr>
      <vt:lpstr>Water Distribution</vt:lpstr>
      <vt:lpstr>Manifold Challenges  Removal!</vt:lpstr>
      <vt:lpstr>PowerPoint Presentation</vt:lpstr>
      <vt:lpstr>PowerPoint Presentation</vt:lpstr>
      <vt:lpstr>Hackery:  No Cloud, No Way.</vt:lpstr>
      <vt:lpstr>Verison 1:  $5 Walmart Special</vt:lpstr>
      <vt:lpstr>Verison 2:  Relay Board + PVC Idiocy</vt:lpstr>
      <vt:lpstr>What’s next…</vt:lpstr>
      <vt:lpstr>Changes and iterations</vt:lpstr>
      <vt:lpstr>Changes and iterations</vt:lpstr>
      <vt:lpstr>Changes and iterations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Irrigate all the things!</dc:title>
  <cp:lastModifiedBy>mattvirus@gmail.com</cp:lastModifiedBy>
  <cp:revision>6</cp:revision>
  <dcterms:modified xsi:type="dcterms:W3CDTF">2023-06-13T20:40:49Z</dcterms:modified>
</cp:coreProperties>
</file>