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2"/>
  </p:notesMasterIdLst>
  <p:sldIdLst>
    <p:sldId id="256" r:id="rId2"/>
    <p:sldId id="259" r:id="rId3"/>
    <p:sldId id="258" r:id="rId4"/>
    <p:sldId id="261" r:id="rId5"/>
    <p:sldId id="262" r:id="rId6"/>
    <p:sldId id="318" r:id="rId7"/>
    <p:sldId id="319" r:id="rId8"/>
    <p:sldId id="275" r:id="rId9"/>
    <p:sldId id="320" r:id="rId10"/>
    <p:sldId id="321" r:id="rId11"/>
    <p:sldId id="322" r:id="rId12"/>
    <p:sldId id="312" r:id="rId13"/>
    <p:sldId id="323" r:id="rId14"/>
    <p:sldId id="313" r:id="rId15"/>
    <p:sldId id="324" r:id="rId16"/>
    <p:sldId id="325" r:id="rId17"/>
    <p:sldId id="314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4" r:id="rId26"/>
    <p:sldId id="315" r:id="rId27"/>
    <p:sldId id="333" r:id="rId28"/>
    <p:sldId id="316" r:id="rId29"/>
    <p:sldId id="335" r:id="rId30"/>
    <p:sldId id="291" r:id="rId31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33"/>
    </p:embeddedFont>
    <p:embeddedFont>
      <p:font typeface="Blinker" panose="020B0604020202020204" charset="0"/>
      <p:regular r:id="rId34"/>
      <p:bold r:id="rId35"/>
    </p:embeddedFont>
    <p:embeddedFont>
      <p:font typeface="Montserrat Light" panose="00000400000000000000" pitchFamily="2" charset="0"/>
      <p:regular r:id="rId36"/>
      <p:bold r:id="rId37"/>
      <p:italic r:id="rId38"/>
      <p:boldItalic r:id="rId39"/>
    </p:embeddedFont>
    <p:embeddedFont>
      <p:font typeface="Montserrat SemiBold" panose="00000700000000000000" pitchFamily="2" charset="0"/>
      <p:regular r:id="rId40"/>
      <p:bold r:id="rId41"/>
      <p:italic r:id="rId42"/>
      <p:boldItalic r:id="rId43"/>
    </p:embeddedFont>
    <p:embeddedFont>
      <p:font typeface="Oxygen" panose="02000503000000000000" pitchFamily="2" charset="0"/>
      <p:regular r:id="rId44"/>
      <p:bold r:id="rId45"/>
    </p:embeddedFont>
    <p:embeddedFont>
      <p:font typeface="Poppins" panose="00000500000000000000" pitchFamily="2" charset="0"/>
      <p:regular r:id="rId46"/>
      <p:bold r:id="rId47"/>
      <p:italic r:id="rId48"/>
      <p:boldItalic r:id="rId49"/>
    </p:embeddedFont>
    <p:embeddedFont>
      <p:font typeface="Roboto Condensed Light" panose="02000000000000000000" pitchFamily="2" charset="0"/>
      <p:regular r:id="rId50"/>
      <p: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9AA0A6"/>
          </p15:clr>
        </p15:guide>
        <p15:guide id="2" orient="horz" pos="360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2335BD-8E02-4F66-B5C9-E386909C2ECC}" v="63" dt="2025-04-04T03:55:10.875"/>
  </p1510:revLst>
</p1510:revInfo>
</file>

<file path=ppt/tableStyles.xml><?xml version="1.0" encoding="utf-8"?>
<a:tblStyleLst xmlns:a="http://schemas.openxmlformats.org/drawingml/2006/main" def="{5C2A77F8-5FF8-445D-ADB7-E8FA8951E0AB}">
  <a:tblStyle styleId="{5C2A77F8-5FF8-445D-ADB7-E8FA8951E0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D2E19C-BFF4-421C-BC9D-15D8187F3FA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754" y="86"/>
      </p:cViewPr>
      <p:guideLst>
        <p:guide orient="horz"/>
        <p:guide orient="horz" pos="3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 Virus (mvirus)" userId="afcaba42-5c1e-4712-9100-f0159b44eb8e" providerId="ADAL" clId="{1F2335BD-8E02-4F66-B5C9-E386909C2ECC}"/>
    <pc:docChg chg="undo custSel addSld delSld modSld sldOrd delMainMaster">
      <pc:chgData name="Matt Virus (mvirus)" userId="afcaba42-5c1e-4712-9100-f0159b44eb8e" providerId="ADAL" clId="{1F2335BD-8E02-4F66-B5C9-E386909C2ECC}" dt="2025-04-04T18:09:39.085" v="10251" actId="20577"/>
      <pc:docMkLst>
        <pc:docMk/>
      </pc:docMkLst>
      <pc:sldChg chg="del">
        <pc:chgData name="Matt Virus (mvirus)" userId="afcaba42-5c1e-4712-9100-f0159b44eb8e" providerId="ADAL" clId="{1F2335BD-8E02-4F66-B5C9-E386909C2ECC}" dt="2025-04-02T03:45:38.487" v="40" actId="47"/>
        <pc:sldMkLst>
          <pc:docMk/>
          <pc:sldMk cId="0" sldId="257"/>
        </pc:sldMkLst>
      </pc:sldChg>
      <pc:sldChg chg="ord">
        <pc:chgData name="Matt Virus (mvirus)" userId="afcaba42-5c1e-4712-9100-f0159b44eb8e" providerId="ADAL" clId="{1F2335BD-8E02-4F66-B5C9-E386909C2ECC}" dt="2025-04-02T03:57:18.045" v="551"/>
        <pc:sldMkLst>
          <pc:docMk/>
          <pc:sldMk cId="0" sldId="258"/>
        </pc:sldMkLst>
      </pc:sldChg>
      <pc:sldChg chg="addSp modSp mod setBg">
        <pc:chgData name="Matt Virus (mvirus)" userId="afcaba42-5c1e-4712-9100-f0159b44eb8e" providerId="ADAL" clId="{1F2335BD-8E02-4F66-B5C9-E386909C2ECC}" dt="2025-04-04T14:34:21.209" v="9931" actId="20577"/>
        <pc:sldMkLst>
          <pc:docMk/>
          <pc:sldMk cId="0" sldId="259"/>
        </pc:sldMkLst>
        <pc:spChg chg="mod">
          <ac:chgData name="Matt Virus (mvirus)" userId="afcaba42-5c1e-4712-9100-f0159b44eb8e" providerId="ADAL" clId="{1F2335BD-8E02-4F66-B5C9-E386909C2ECC}" dt="2025-04-04T14:34:21.209" v="9931" actId="20577"/>
          <ac:spMkLst>
            <pc:docMk/>
            <pc:sldMk cId="0" sldId="259"/>
            <ac:spMk id="219" creationId="{00000000-0000-0000-0000-000000000000}"/>
          </ac:spMkLst>
        </pc:spChg>
        <pc:spChg chg="mod">
          <ac:chgData name="Matt Virus (mvirus)" userId="afcaba42-5c1e-4712-9100-f0159b44eb8e" providerId="ADAL" clId="{1F2335BD-8E02-4F66-B5C9-E386909C2ECC}" dt="2025-04-02T03:46:33.666" v="51" actId="1076"/>
          <ac:spMkLst>
            <pc:docMk/>
            <pc:sldMk cId="0" sldId="259"/>
            <ac:spMk id="220" creationId="{00000000-0000-0000-0000-000000000000}"/>
          </ac:spMkLst>
        </pc:spChg>
        <pc:picChg chg="add mod">
          <ac:chgData name="Matt Virus (mvirus)" userId="afcaba42-5c1e-4712-9100-f0159b44eb8e" providerId="ADAL" clId="{1F2335BD-8E02-4F66-B5C9-E386909C2ECC}" dt="2025-04-02T03:51:45.171" v="340" actId="14861"/>
          <ac:picMkLst>
            <pc:docMk/>
            <pc:sldMk cId="0" sldId="259"/>
            <ac:picMk id="3" creationId="{4A62D467-0816-BC4C-6DD9-741838F1EBF4}"/>
          </ac:picMkLst>
        </pc:picChg>
      </pc:sldChg>
      <pc:sldChg chg="del">
        <pc:chgData name="Matt Virus (mvirus)" userId="afcaba42-5c1e-4712-9100-f0159b44eb8e" providerId="ADAL" clId="{1F2335BD-8E02-4F66-B5C9-E386909C2ECC}" dt="2025-04-02T03:57:44.597" v="579" actId="47"/>
        <pc:sldMkLst>
          <pc:docMk/>
          <pc:sldMk cId="0" sldId="260"/>
        </pc:sldMkLst>
      </pc:sldChg>
      <pc:sldChg chg="addSp modSp mod">
        <pc:chgData name="Matt Virus (mvirus)" userId="afcaba42-5c1e-4712-9100-f0159b44eb8e" providerId="ADAL" clId="{1F2335BD-8E02-4F66-B5C9-E386909C2ECC}" dt="2025-04-02T03:59:42.377" v="594"/>
        <pc:sldMkLst>
          <pc:docMk/>
          <pc:sldMk cId="0" sldId="261"/>
        </pc:sldMkLst>
        <pc:spChg chg="mod">
          <ac:chgData name="Matt Virus (mvirus)" userId="afcaba42-5c1e-4712-9100-f0159b44eb8e" providerId="ADAL" clId="{1F2335BD-8E02-4F66-B5C9-E386909C2ECC}" dt="2025-04-02T03:58:38.340" v="587" actId="20577"/>
          <ac:spMkLst>
            <pc:docMk/>
            <pc:sldMk cId="0" sldId="261"/>
            <ac:spMk id="235" creationId="{00000000-0000-0000-0000-000000000000}"/>
          </ac:spMkLst>
        </pc:spChg>
      </pc:sldChg>
      <pc:sldChg chg="modSp mod ord setBg">
        <pc:chgData name="Matt Virus (mvirus)" userId="afcaba42-5c1e-4712-9100-f0159b44eb8e" providerId="ADAL" clId="{1F2335BD-8E02-4F66-B5C9-E386909C2ECC}" dt="2025-04-02T04:16:51.155" v="1698" actId="1076"/>
        <pc:sldMkLst>
          <pc:docMk/>
          <pc:sldMk cId="0" sldId="262"/>
        </pc:sldMkLst>
        <pc:spChg chg="mod">
          <ac:chgData name="Matt Virus (mvirus)" userId="afcaba42-5c1e-4712-9100-f0159b44eb8e" providerId="ADAL" clId="{1F2335BD-8E02-4F66-B5C9-E386909C2ECC}" dt="2025-04-02T04:06:08.943" v="1102" actId="207"/>
          <ac:spMkLst>
            <pc:docMk/>
            <pc:sldMk cId="0" sldId="262"/>
            <ac:spMk id="241" creationId="{00000000-0000-0000-0000-000000000000}"/>
          </ac:spMkLst>
        </pc:spChg>
        <pc:spChg chg="mod">
          <ac:chgData name="Matt Virus (mvirus)" userId="afcaba42-5c1e-4712-9100-f0159b44eb8e" providerId="ADAL" clId="{1F2335BD-8E02-4F66-B5C9-E386909C2ECC}" dt="2025-04-02T04:16:51.155" v="1698" actId="1076"/>
          <ac:spMkLst>
            <pc:docMk/>
            <pc:sldMk cId="0" sldId="262"/>
            <ac:spMk id="242" creationId="{00000000-0000-0000-0000-000000000000}"/>
          </ac:spMkLst>
        </pc:spChg>
      </pc:sldChg>
      <pc:sldChg chg="del">
        <pc:chgData name="Matt Virus (mvirus)" userId="afcaba42-5c1e-4712-9100-f0159b44eb8e" providerId="ADAL" clId="{1F2335BD-8E02-4F66-B5C9-E386909C2ECC}" dt="2025-04-03T03:35:52.691" v="9455" actId="47"/>
        <pc:sldMkLst>
          <pc:docMk/>
          <pc:sldMk cId="0" sldId="263"/>
        </pc:sldMkLst>
      </pc:sldChg>
      <pc:sldChg chg="del">
        <pc:chgData name="Matt Virus (mvirus)" userId="afcaba42-5c1e-4712-9100-f0159b44eb8e" providerId="ADAL" clId="{1F2335BD-8E02-4F66-B5C9-E386909C2ECC}" dt="2025-04-03T03:35:54.005" v="9456" actId="47"/>
        <pc:sldMkLst>
          <pc:docMk/>
          <pc:sldMk cId="0" sldId="264"/>
        </pc:sldMkLst>
      </pc:sldChg>
      <pc:sldChg chg="del">
        <pc:chgData name="Matt Virus (mvirus)" userId="afcaba42-5c1e-4712-9100-f0159b44eb8e" providerId="ADAL" clId="{1F2335BD-8E02-4F66-B5C9-E386909C2ECC}" dt="2025-04-03T03:35:55.786" v="9457" actId="47"/>
        <pc:sldMkLst>
          <pc:docMk/>
          <pc:sldMk cId="0" sldId="265"/>
        </pc:sldMkLst>
      </pc:sldChg>
      <pc:sldChg chg="del">
        <pc:chgData name="Matt Virus (mvirus)" userId="afcaba42-5c1e-4712-9100-f0159b44eb8e" providerId="ADAL" clId="{1F2335BD-8E02-4F66-B5C9-E386909C2ECC}" dt="2025-04-03T03:35:56.495" v="9458" actId="47"/>
        <pc:sldMkLst>
          <pc:docMk/>
          <pc:sldMk cId="0" sldId="266"/>
        </pc:sldMkLst>
      </pc:sldChg>
      <pc:sldChg chg="del">
        <pc:chgData name="Matt Virus (mvirus)" userId="afcaba42-5c1e-4712-9100-f0159b44eb8e" providerId="ADAL" clId="{1F2335BD-8E02-4F66-B5C9-E386909C2ECC}" dt="2025-04-03T03:35:57.302" v="9459" actId="47"/>
        <pc:sldMkLst>
          <pc:docMk/>
          <pc:sldMk cId="0" sldId="267"/>
        </pc:sldMkLst>
      </pc:sldChg>
      <pc:sldChg chg="del">
        <pc:chgData name="Matt Virus (mvirus)" userId="afcaba42-5c1e-4712-9100-f0159b44eb8e" providerId="ADAL" clId="{1F2335BD-8E02-4F66-B5C9-E386909C2ECC}" dt="2025-04-03T03:35:57.684" v="9460" actId="47"/>
        <pc:sldMkLst>
          <pc:docMk/>
          <pc:sldMk cId="0" sldId="268"/>
        </pc:sldMkLst>
      </pc:sldChg>
      <pc:sldChg chg="del">
        <pc:chgData name="Matt Virus (mvirus)" userId="afcaba42-5c1e-4712-9100-f0159b44eb8e" providerId="ADAL" clId="{1F2335BD-8E02-4F66-B5C9-E386909C2ECC}" dt="2025-04-03T03:35:58.235" v="9461" actId="47"/>
        <pc:sldMkLst>
          <pc:docMk/>
          <pc:sldMk cId="0" sldId="269"/>
        </pc:sldMkLst>
      </pc:sldChg>
      <pc:sldChg chg="del">
        <pc:chgData name="Matt Virus (mvirus)" userId="afcaba42-5c1e-4712-9100-f0159b44eb8e" providerId="ADAL" clId="{1F2335BD-8E02-4F66-B5C9-E386909C2ECC}" dt="2025-04-03T03:35:58.682" v="9462" actId="47"/>
        <pc:sldMkLst>
          <pc:docMk/>
          <pc:sldMk cId="0" sldId="270"/>
        </pc:sldMkLst>
      </pc:sldChg>
      <pc:sldChg chg="del">
        <pc:chgData name="Matt Virus (mvirus)" userId="afcaba42-5c1e-4712-9100-f0159b44eb8e" providerId="ADAL" clId="{1F2335BD-8E02-4F66-B5C9-E386909C2ECC}" dt="2025-04-03T03:35:59.181" v="9463" actId="47"/>
        <pc:sldMkLst>
          <pc:docMk/>
          <pc:sldMk cId="0" sldId="271"/>
        </pc:sldMkLst>
      </pc:sldChg>
      <pc:sldChg chg="del">
        <pc:chgData name="Matt Virus (mvirus)" userId="afcaba42-5c1e-4712-9100-f0159b44eb8e" providerId="ADAL" clId="{1F2335BD-8E02-4F66-B5C9-E386909C2ECC}" dt="2025-04-03T03:35:59.637" v="9464" actId="47"/>
        <pc:sldMkLst>
          <pc:docMk/>
          <pc:sldMk cId="0" sldId="272"/>
        </pc:sldMkLst>
      </pc:sldChg>
      <pc:sldChg chg="del">
        <pc:chgData name="Matt Virus (mvirus)" userId="afcaba42-5c1e-4712-9100-f0159b44eb8e" providerId="ADAL" clId="{1F2335BD-8E02-4F66-B5C9-E386909C2ECC}" dt="2025-04-03T03:36:00.360" v="9465" actId="47"/>
        <pc:sldMkLst>
          <pc:docMk/>
          <pc:sldMk cId="0" sldId="273"/>
        </pc:sldMkLst>
      </pc:sldChg>
      <pc:sldChg chg="del">
        <pc:chgData name="Matt Virus (mvirus)" userId="afcaba42-5c1e-4712-9100-f0159b44eb8e" providerId="ADAL" clId="{1F2335BD-8E02-4F66-B5C9-E386909C2ECC}" dt="2025-04-03T03:36:00.849" v="9466" actId="47"/>
        <pc:sldMkLst>
          <pc:docMk/>
          <pc:sldMk cId="0" sldId="274"/>
        </pc:sldMkLst>
      </pc:sldChg>
      <pc:sldChg chg="del">
        <pc:chgData name="Matt Virus (mvirus)" userId="afcaba42-5c1e-4712-9100-f0159b44eb8e" providerId="ADAL" clId="{1F2335BD-8E02-4F66-B5C9-E386909C2ECC}" dt="2025-04-03T03:36:01.589" v="9467" actId="47"/>
        <pc:sldMkLst>
          <pc:docMk/>
          <pc:sldMk cId="0" sldId="276"/>
        </pc:sldMkLst>
      </pc:sldChg>
      <pc:sldChg chg="del">
        <pc:chgData name="Matt Virus (mvirus)" userId="afcaba42-5c1e-4712-9100-f0159b44eb8e" providerId="ADAL" clId="{1F2335BD-8E02-4F66-B5C9-E386909C2ECC}" dt="2025-04-03T03:36:02.667" v="9468" actId="47"/>
        <pc:sldMkLst>
          <pc:docMk/>
          <pc:sldMk cId="0" sldId="277"/>
        </pc:sldMkLst>
      </pc:sldChg>
      <pc:sldChg chg="del">
        <pc:chgData name="Matt Virus (mvirus)" userId="afcaba42-5c1e-4712-9100-f0159b44eb8e" providerId="ADAL" clId="{1F2335BD-8E02-4F66-B5C9-E386909C2ECC}" dt="2025-04-03T03:36:03.200" v="9469" actId="47"/>
        <pc:sldMkLst>
          <pc:docMk/>
          <pc:sldMk cId="0" sldId="278"/>
        </pc:sldMkLst>
      </pc:sldChg>
      <pc:sldChg chg="del">
        <pc:chgData name="Matt Virus (mvirus)" userId="afcaba42-5c1e-4712-9100-f0159b44eb8e" providerId="ADAL" clId="{1F2335BD-8E02-4F66-B5C9-E386909C2ECC}" dt="2025-04-03T03:36:03.503" v="9470" actId="47"/>
        <pc:sldMkLst>
          <pc:docMk/>
          <pc:sldMk cId="0" sldId="279"/>
        </pc:sldMkLst>
      </pc:sldChg>
      <pc:sldChg chg="del">
        <pc:chgData name="Matt Virus (mvirus)" userId="afcaba42-5c1e-4712-9100-f0159b44eb8e" providerId="ADAL" clId="{1F2335BD-8E02-4F66-B5C9-E386909C2ECC}" dt="2025-04-03T03:36:03.882" v="9471" actId="47"/>
        <pc:sldMkLst>
          <pc:docMk/>
          <pc:sldMk cId="0" sldId="280"/>
        </pc:sldMkLst>
      </pc:sldChg>
      <pc:sldChg chg="del">
        <pc:chgData name="Matt Virus (mvirus)" userId="afcaba42-5c1e-4712-9100-f0159b44eb8e" providerId="ADAL" clId="{1F2335BD-8E02-4F66-B5C9-E386909C2ECC}" dt="2025-04-03T03:36:04.227" v="9472" actId="47"/>
        <pc:sldMkLst>
          <pc:docMk/>
          <pc:sldMk cId="0" sldId="281"/>
        </pc:sldMkLst>
      </pc:sldChg>
      <pc:sldChg chg="del">
        <pc:chgData name="Matt Virus (mvirus)" userId="afcaba42-5c1e-4712-9100-f0159b44eb8e" providerId="ADAL" clId="{1F2335BD-8E02-4F66-B5C9-E386909C2ECC}" dt="2025-04-03T03:36:04.672" v="9473" actId="47"/>
        <pc:sldMkLst>
          <pc:docMk/>
          <pc:sldMk cId="0" sldId="282"/>
        </pc:sldMkLst>
      </pc:sldChg>
      <pc:sldChg chg="del">
        <pc:chgData name="Matt Virus (mvirus)" userId="afcaba42-5c1e-4712-9100-f0159b44eb8e" providerId="ADAL" clId="{1F2335BD-8E02-4F66-B5C9-E386909C2ECC}" dt="2025-04-03T03:36:05.180" v="9474" actId="47"/>
        <pc:sldMkLst>
          <pc:docMk/>
          <pc:sldMk cId="0" sldId="283"/>
        </pc:sldMkLst>
      </pc:sldChg>
      <pc:sldChg chg="del">
        <pc:chgData name="Matt Virus (mvirus)" userId="afcaba42-5c1e-4712-9100-f0159b44eb8e" providerId="ADAL" clId="{1F2335BD-8E02-4F66-B5C9-E386909C2ECC}" dt="2025-04-03T03:36:05.681" v="9475" actId="47"/>
        <pc:sldMkLst>
          <pc:docMk/>
          <pc:sldMk cId="0" sldId="284"/>
        </pc:sldMkLst>
      </pc:sldChg>
      <pc:sldChg chg="del">
        <pc:chgData name="Matt Virus (mvirus)" userId="afcaba42-5c1e-4712-9100-f0159b44eb8e" providerId="ADAL" clId="{1F2335BD-8E02-4F66-B5C9-E386909C2ECC}" dt="2025-04-03T03:36:06.164" v="9476" actId="47"/>
        <pc:sldMkLst>
          <pc:docMk/>
          <pc:sldMk cId="0" sldId="285"/>
        </pc:sldMkLst>
      </pc:sldChg>
      <pc:sldChg chg="del">
        <pc:chgData name="Matt Virus (mvirus)" userId="afcaba42-5c1e-4712-9100-f0159b44eb8e" providerId="ADAL" clId="{1F2335BD-8E02-4F66-B5C9-E386909C2ECC}" dt="2025-04-03T03:36:06.664" v="9477" actId="47"/>
        <pc:sldMkLst>
          <pc:docMk/>
          <pc:sldMk cId="0" sldId="286"/>
        </pc:sldMkLst>
      </pc:sldChg>
      <pc:sldChg chg="del">
        <pc:chgData name="Matt Virus (mvirus)" userId="afcaba42-5c1e-4712-9100-f0159b44eb8e" providerId="ADAL" clId="{1F2335BD-8E02-4F66-B5C9-E386909C2ECC}" dt="2025-04-03T03:36:07.151" v="9478" actId="47"/>
        <pc:sldMkLst>
          <pc:docMk/>
          <pc:sldMk cId="0" sldId="287"/>
        </pc:sldMkLst>
      </pc:sldChg>
      <pc:sldChg chg="del">
        <pc:chgData name="Matt Virus (mvirus)" userId="afcaba42-5c1e-4712-9100-f0159b44eb8e" providerId="ADAL" clId="{1F2335BD-8E02-4F66-B5C9-E386909C2ECC}" dt="2025-04-03T03:36:07.628" v="9479" actId="47"/>
        <pc:sldMkLst>
          <pc:docMk/>
          <pc:sldMk cId="0" sldId="288"/>
        </pc:sldMkLst>
      </pc:sldChg>
      <pc:sldChg chg="del">
        <pc:chgData name="Matt Virus (mvirus)" userId="afcaba42-5c1e-4712-9100-f0159b44eb8e" providerId="ADAL" clId="{1F2335BD-8E02-4F66-B5C9-E386909C2ECC}" dt="2025-04-03T03:36:07.969" v="9480" actId="47"/>
        <pc:sldMkLst>
          <pc:docMk/>
          <pc:sldMk cId="0" sldId="289"/>
        </pc:sldMkLst>
      </pc:sldChg>
      <pc:sldChg chg="del">
        <pc:chgData name="Matt Virus (mvirus)" userId="afcaba42-5c1e-4712-9100-f0159b44eb8e" providerId="ADAL" clId="{1F2335BD-8E02-4F66-B5C9-E386909C2ECC}" dt="2025-04-03T03:36:08.151" v="9481" actId="47"/>
        <pc:sldMkLst>
          <pc:docMk/>
          <pc:sldMk cId="0" sldId="290"/>
        </pc:sldMkLst>
      </pc:sldChg>
      <pc:sldChg chg="addSp delSp modSp add del mod setBg">
        <pc:chgData name="Matt Virus (mvirus)" userId="afcaba42-5c1e-4712-9100-f0159b44eb8e" providerId="ADAL" clId="{1F2335BD-8E02-4F66-B5C9-E386909C2ECC}" dt="2025-04-03T03:57:11.471" v="9577" actId="14861"/>
        <pc:sldMkLst>
          <pc:docMk/>
          <pc:sldMk cId="0" sldId="291"/>
        </pc:sldMkLst>
        <pc:spChg chg="mod">
          <ac:chgData name="Matt Virus (mvirus)" userId="afcaba42-5c1e-4712-9100-f0159b44eb8e" providerId="ADAL" clId="{1F2335BD-8E02-4F66-B5C9-E386909C2ECC}" dt="2025-04-03T03:37:43.514" v="9569" actId="20577"/>
          <ac:spMkLst>
            <pc:docMk/>
            <pc:sldMk cId="0" sldId="291"/>
            <ac:spMk id="2325" creationId="{00000000-0000-0000-0000-000000000000}"/>
          </ac:spMkLst>
        </pc:spChg>
        <pc:spChg chg="del">
          <ac:chgData name="Matt Virus (mvirus)" userId="afcaba42-5c1e-4712-9100-f0159b44eb8e" providerId="ADAL" clId="{1F2335BD-8E02-4F66-B5C9-E386909C2ECC}" dt="2025-04-03T03:37:26.357" v="9501" actId="478"/>
          <ac:spMkLst>
            <pc:docMk/>
            <pc:sldMk cId="0" sldId="291"/>
            <ac:spMk id="2326" creationId="{00000000-0000-0000-0000-000000000000}"/>
          </ac:spMkLst>
        </pc:spChg>
        <pc:spChg chg="del">
          <ac:chgData name="Matt Virus (mvirus)" userId="afcaba42-5c1e-4712-9100-f0159b44eb8e" providerId="ADAL" clId="{1F2335BD-8E02-4F66-B5C9-E386909C2ECC}" dt="2025-04-03T03:37:26.357" v="9501" actId="478"/>
          <ac:spMkLst>
            <pc:docMk/>
            <pc:sldMk cId="0" sldId="291"/>
            <ac:spMk id="2327" creationId="{00000000-0000-0000-0000-000000000000}"/>
          </ac:spMkLst>
        </pc:spChg>
        <pc:spChg chg="del">
          <ac:chgData name="Matt Virus (mvirus)" userId="afcaba42-5c1e-4712-9100-f0159b44eb8e" providerId="ADAL" clId="{1F2335BD-8E02-4F66-B5C9-E386909C2ECC}" dt="2025-04-03T03:37:26.357" v="9501" actId="478"/>
          <ac:spMkLst>
            <pc:docMk/>
            <pc:sldMk cId="0" sldId="291"/>
            <ac:spMk id="2328" creationId="{00000000-0000-0000-0000-000000000000}"/>
          </ac:spMkLst>
        </pc:spChg>
        <pc:spChg chg="del">
          <ac:chgData name="Matt Virus (mvirus)" userId="afcaba42-5c1e-4712-9100-f0159b44eb8e" providerId="ADAL" clId="{1F2335BD-8E02-4F66-B5C9-E386909C2ECC}" dt="2025-04-03T03:37:26.357" v="9501" actId="478"/>
          <ac:spMkLst>
            <pc:docMk/>
            <pc:sldMk cId="0" sldId="291"/>
            <ac:spMk id="2330" creationId="{00000000-0000-0000-0000-000000000000}"/>
          </ac:spMkLst>
        </pc:spChg>
        <pc:grpChg chg="del">
          <ac:chgData name="Matt Virus (mvirus)" userId="afcaba42-5c1e-4712-9100-f0159b44eb8e" providerId="ADAL" clId="{1F2335BD-8E02-4F66-B5C9-E386909C2ECC}" dt="2025-04-03T03:37:26.357" v="9501" actId="478"/>
          <ac:grpSpMkLst>
            <pc:docMk/>
            <pc:sldMk cId="0" sldId="291"/>
            <ac:grpSpMk id="2331" creationId="{00000000-0000-0000-0000-000000000000}"/>
          </ac:grpSpMkLst>
        </pc:grpChg>
        <pc:grpChg chg="del">
          <ac:chgData name="Matt Virus (mvirus)" userId="afcaba42-5c1e-4712-9100-f0159b44eb8e" providerId="ADAL" clId="{1F2335BD-8E02-4F66-B5C9-E386909C2ECC}" dt="2025-04-03T03:37:26.357" v="9501" actId="478"/>
          <ac:grpSpMkLst>
            <pc:docMk/>
            <pc:sldMk cId="0" sldId="291"/>
            <ac:grpSpMk id="2336" creationId="{00000000-0000-0000-0000-000000000000}"/>
          </ac:grpSpMkLst>
        </pc:grpChg>
        <pc:picChg chg="add mod">
          <ac:chgData name="Matt Virus (mvirus)" userId="afcaba42-5c1e-4712-9100-f0159b44eb8e" providerId="ADAL" clId="{1F2335BD-8E02-4F66-B5C9-E386909C2ECC}" dt="2025-04-03T03:57:11.471" v="9577" actId="14861"/>
          <ac:picMkLst>
            <pc:docMk/>
            <pc:sldMk cId="0" sldId="291"/>
            <ac:picMk id="3" creationId="{E4767062-668C-8982-52C4-A160238DB3D9}"/>
          </ac:picMkLst>
        </pc:picChg>
      </pc:sldChg>
      <pc:sldChg chg="add del">
        <pc:chgData name="Matt Virus (mvirus)" userId="afcaba42-5c1e-4712-9100-f0159b44eb8e" providerId="ADAL" clId="{1F2335BD-8E02-4F66-B5C9-E386909C2ECC}" dt="2025-04-03T03:57:22.295" v="9578" actId="47"/>
        <pc:sldMkLst>
          <pc:docMk/>
          <pc:sldMk cId="0" sldId="292"/>
        </pc:sldMkLst>
      </pc:sldChg>
      <pc:sldChg chg="add del">
        <pc:chgData name="Matt Virus (mvirus)" userId="afcaba42-5c1e-4712-9100-f0159b44eb8e" providerId="ADAL" clId="{1F2335BD-8E02-4F66-B5C9-E386909C2ECC}" dt="2025-04-03T03:57:22.428" v="9579" actId="47"/>
        <pc:sldMkLst>
          <pc:docMk/>
          <pc:sldMk cId="0" sldId="293"/>
        </pc:sldMkLst>
      </pc:sldChg>
      <pc:sldChg chg="add del">
        <pc:chgData name="Matt Virus (mvirus)" userId="afcaba42-5c1e-4712-9100-f0159b44eb8e" providerId="ADAL" clId="{1F2335BD-8E02-4F66-B5C9-E386909C2ECC}" dt="2025-04-03T03:57:22.519" v="9580" actId="47"/>
        <pc:sldMkLst>
          <pc:docMk/>
          <pc:sldMk cId="0" sldId="294"/>
        </pc:sldMkLst>
      </pc:sldChg>
      <pc:sldChg chg="add del">
        <pc:chgData name="Matt Virus (mvirus)" userId="afcaba42-5c1e-4712-9100-f0159b44eb8e" providerId="ADAL" clId="{1F2335BD-8E02-4F66-B5C9-E386909C2ECC}" dt="2025-04-03T03:57:22.668" v="9581" actId="47"/>
        <pc:sldMkLst>
          <pc:docMk/>
          <pc:sldMk cId="0" sldId="295"/>
        </pc:sldMkLst>
      </pc:sldChg>
      <pc:sldChg chg="add del">
        <pc:chgData name="Matt Virus (mvirus)" userId="afcaba42-5c1e-4712-9100-f0159b44eb8e" providerId="ADAL" clId="{1F2335BD-8E02-4F66-B5C9-E386909C2ECC}" dt="2025-04-03T03:57:22.987" v="9582" actId="47"/>
        <pc:sldMkLst>
          <pc:docMk/>
          <pc:sldMk cId="0" sldId="296"/>
        </pc:sldMkLst>
      </pc:sldChg>
      <pc:sldChg chg="add del">
        <pc:chgData name="Matt Virus (mvirus)" userId="afcaba42-5c1e-4712-9100-f0159b44eb8e" providerId="ADAL" clId="{1F2335BD-8E02-4F66-B5C9-E386909C2ECC}" dt="2025-04-03T03:57:23.078" v="9583" actId="47"/>
        <pc:sldMkLst>
          <pc:docMk/>
          <pc:sldMk cId="0" sldId="297"/>
        </pc:sldMkLst>
      </pc:sldChg>
      <pc:sldChg chg="add del">
        <pc:chgData name="Matt Virus (mvirus)" userId="afcaba42-5c1e-4712-9100-f0159b44eb8e" providerId="ADAL" clId="{1F2335BD-8E02-4F66-B5C9-E386909C2ECC}" dt="2025-04-03T03:57:23.841" v="9584" actId="47"/>
        <pc:sldMkLst>
          <pc:docMk/>
          <pc:sldMk cId="0" sldId="298"/>
        </pc:sldMkLst>
      </pc:sldChg>
      <pc:sldChg chg="add del">
        <pc:chgData name="Matt Virus (mvirus)" userId="afcaba42-5c1e-4712-9100-f0159b44eb8e" providerId="ADAL" clId="{1F2335BD-8E02-4F66-B5C9-E386909C2ECC}" dt="2025-04-03T03:57:25.440" v="9585" actId="47"/>
        <pc:sldMkLst>
          <pc:docMk/>
          <pc:sldMk cId="0" sldId="299"/>
        </pc:sldMkLst>
      </pc:sldChg>
      <pc:sldChg chg="del">
        <pc:chgData name="Matt Virus (mvirus)" userId="afcaba42-5c1e-4712-9100-f0159b44eb8e" providerId="ADAL" clId="{1F2335BD-8E02-4F66-B5C9-E386909C2ECC}" dt="2025-04-03T03:57:33.358" v="9586" actId="47"/>
        <pc:sldMkLst>
          <pc:docMk/>
          <pc:sldMk cId="0" sldId="300"/>
        </pc:sldMkLst>
      </pc:sldChg>
      <pc:sldChg chg="del">
        <pc:chgData name="Matt Virus (mvirus)" userId="afcaba42-5c1e-4712-9100-f0159b44eb8e" providerId="ADAL" clId="{1F2335BD-8E02-4F66-B5C9-E386909C2ECC}" dt="2025-04-03T03:57:33.358" v="9586" actId="47"/>
        <pc:sldMkLst>
          <pc:docMk/>
          <pc:sldMk cId="0" sldId="301"/>
        </pc:sldMkLst>
      </pc:sldChg>
      <pc:sldChg chg="del">
        <pc:chgData name="Matt Virus (mvirus)" userId="afcaba42-5c1e-4712-9100-f0159b44eb8e" providerId="ADAL" clId="{1F2335BD-8E02-4F66-B5C9-E386909C2ECC}" dt="2025-04-03T03:57:33.358" v="9586" actId="47"/>
        <pc:sldMkLst>
          <pc:docMk/>
          <pc:sldMk cId="0" sldId="302"/>
        </pc:sldMkLst>
      </pc:sldChg>
      <pc:sldChg chg="del">
        <pc:chgData name="Matt Virus (mvirus)" userId="afcaba42-5c1e-4712-9100-f0159b44eb8e" providerId="ADAL" clId="{1F2335BD-8E02-4F66-B5C9-E386909C2ECC}" dt="2025-04-03T03:57:33.358" v="9586" actId="47"/>
        <pc:sldMkLst>
          <pc:docMk/>
          <pc:sldMk cId="0" sldId="303"/>
        </pc:sldMkLst>
      </pc:sldChg>
      <pc:sldChg chg="del">
        <pc:chgData name="Matt Virus (mvirus)" userId="afcaba42-5c1e-4712-9100-f0159b44eb8e" providerId="ADAL" clId="{1F2335BD-8E02-4F66-B5C9-E386909C2ECC}" dt="2025-04-03T03:57:33.358" v="9586" actId="47"/>
        <pc:sldMkLst>
          <pc:docMk/>
          <pc:sldMk cId="0" sldId="304"/>
        </pc:sldMkLst>
      </pc:sldChg>
      <pc:sldChg chg="del">
        <pc:chgData name="Matt Virus (mvirus)" userId="afcaba42-5c1e-4712-9100-f0159b44eb8e" providerId="ADAL" clId="{1F2335BD-8E02-4F66-B5C9-E386909C2ECC}" dt="2025-04-03T03:57:33.358" v="9586" actId="47"/>
        <pc:sldMkLst>
          <pc:docMk/>
          <pc:sldMk cId="0" sldId="305"/>
        </pc:sldMkLst>
      </pc:sldChg>
      <pc:sldChg chg="del">
        <pc:chgData name="Matt Virus (mvirus)" userId="afcaba42-5c1e-4712-9100-f0159b44eb8e" providerId="ADAL" clId="{1F2335BD-8E02-4F66-B5C9-E386909C2ECC}" dt="2025-04-03T03:57:33.358" v="9586" actId="47"/>
        <pc:sldMkLst>
          <pc:docMk/>
          <pc:sldMk cId="0" sldId="306"/>
        </pc:sldMkLst>
      </pc:sldChg>
      <pc:sldChg chg="del">
        <pc:chgData name="Matt Virus (mvirus)" userId="afcaba42-5c1e-4712-9100-f0159b44eb8e" providerId="ADAL" clId="{1F2335BD-8E02-4F66-B5C9-E386909C2ECC}" dt="2025-04-03T03:57:33.358" v="9586" actId="47"/>
        <pc:sldMkLst>
          <pc:docMk/>
          <pc:sldMk cId="0" sldId="307"/>
        </pc:sldMkLst>
      </pc:sldChg>
      <pc:sldChg chg="del">
        <pc:chgData name="Matt Virus (mvirus)" userId="afcaba42-5c1e-4712-9100-f0159b44eb8e" providerId="ADAL" clId="{1F2335BD-8E02-4F66-B5C9-E386909C2ECC}" dt="2025-04-03T03:57:33.358" v="9586" actId="47"/>
        <pc:sldMkLst>
          <pc:docMk/>
          <pc:sldMk cId="0" sldId="308"/>
        </pc:sldMkLst>
      </pc:sldChg>
      <pc:sldChg chg="del">
        <pc:chgData name="Matt Virus (mvirus)" userId="afcaba42-5c1e-4712-9100-f0159b44eb8e" providerId="ADAL" clId="{1F2335BD-8E02-4F66-B5C9-E386909C2ECC}" dt="2025-04-03T03:57:33.358" v="9586" actId="47"/>
        <pc:sldMkLst>
          <pc:docMk/>
          <pc:sldMk cId="0" sldId="309"/>
        </pc:sldMkLst>
      </pc:sldChg>
      <pc:sldChg chg="del">
        <pc:chgData name="Matt Virus (mvirus)" userId="afcaba42-5c1e-4712-9100-f0159b44eb8e" providerId="ADAL" clId="{1F2335BD-8E02-4F66-B5C9-E386909C2ECC}" dt="2025-04-03T03:57:33.358" v="9586" actId="47"/>
        <pc:sldMkLst>
          <pc:docMk/>
          <pc:sldMk cId="0" sldId="310"/>
        </pc:sldMkLst>
      </pc:sldChg>
      <pc:sldChg chg="del">
        <pc:chgData name="Matt Virus (mvirus)" userId="afcaba42-5c1e-4712-9100-f0159b44eb8e" providerId="ADAL" clId="{1F2335BD-8E02-4F66-B5C9-E386909C2ECC}" dt="2025-04-03T03:57:33.358" v="9586" actId="47"/>
        <pc:sldMkLst>
          <pc:docMk/>
          <pc:sldMk cId="0" sldId="311"/>
        </pc:sldMkLst>
      </pc:sldChg>
      <pc:sldChg chg="modSp mod">
        <pc:chgData name="Matt Virus (mvirus)" userId="afcaba42-5c1e-4712-9100-f0159b44eb8e" providerId="ADAL" clId="{1F2335BD-8E02-4F66-B5C9-E386909C2ECC}" dt="2025-03-31T12:57:27.708" v="39" actId="20577"/>
        <pc:sldMkLst>
          <pc:docMk/>
          <pc:sldMk cId="3531390686" sldId="313"/>
        </pc:sldMkLst>
        <pc:spChg chg="mod">
          <ac:chgData name="Matt Virus (mvirus)" userId="afcaba42-5c1e-4712-9100-f0159b44eb8e" providerId="ADAL" clId="{1F2335BD-8E02-4F66-B5C9-E386909C2ECC}" dt="2025-03-31T12:57:27.708" v="39" actId="20577"/>
          <ac:spMkLst>
            <pc:docMk/>
            <pc:sldMk cId="3531390686" sldId="313"/>
            <ac:spMk id="518" creationId="{9F82E4DF-A7FB-571E-206F-D23AC1140278}"/>
          </ac:spMkLst>
        </pc:spChg>
      </pc:sldChg>
      <pc:sldChg chg="modSp mod">
        <pc:chgData name="Matt Virus (mvirus)" userId="afcaba42-5c1e-4712-9100-f0159b44eb8e" providerId="ADAL" clId="{1F2335BD-8E02-4F66-B5C9-E386909C2ECC}" dt="2025-04-02T04:49:34.344" v="4938" actId="20577"/>
        <pc:sldMkLst>
          <pc:docMk/>
          <pc:sldMk cId="1920374763" sldId="315"/>
        </pc:sldMkLst>
        <pc:spChg chg="mod">
          <ac:chgData name="Matt Virus (mvirus)" userId="afcaba42-5c1e-4712-9100-f0159b44eb8e" providerId="ADAL" clId="{1F2335BD-8E02-4F66-B5C9-E386909C2ECC}" dt="2025-04-02T04:49:34.344" v="4938" actId="20577"/>
          <ac:spMkLst>
            <pc:docMk/>
            <pc:sldMk cId="1920374763" sldId="315"/>
            <ac:spMk id="519" creationId="{E5DCE97A-1BBE-C21B-C924-318C5A8ECEC3}"/>
          </ac:spMkLst>
        </pc:spChg>
      </pc:sldChg>
      <pc:sldChg chg="addSp delSp modSp new del mod modClrScheme chgLayout">
        <pc:chgData name="Matt Virus (mvirus)" userId="afcaba42-5c1e-4712-9100-f0159b44eb8e" providerId="ADAL" clId="{1F2335BD-8E02-4F66-B5C9-E386909C2ECC}" dt="2025-04-02T03:59:28.219" v="590" actId="47"/>
        <pc:sldMkLst>
          <pc:docMk/>
          <pc:sldMk cId="1839899703" sldId="316"/>
        </pc:sldMkLst>
      </pc:sldChg>
      <pc:sldChg chg="addSp delSp modSp add mod">
        <pc:chgData name="Matt Virus (mvirus)" userId="afcaba42-5c1e-4712-9100-f0159b44eb8e" providerId="ADAL" clId="{1F2335BD-8E02-4F66-B5C9-E386909C2ECC}" dt="2025-04-03T03:34:22.887" v="9433" actId="1076"/>
        <pc:sldMkLst>
          <pc:docMk/>
          <pc:sldMk cId="4269287115" sldId="316"/>
        </pc:sldMkLst>
        <pc:spChg chg="add del mod">
          <ac:chgData name="Matt Virus (mvirus)" userId="afcaba42-5c1e-4712-9100-f0159b44eb8e" providerId="ADAL" clId="{1F2335BD-8E02-4F66-B5C9-E386909C2ECC}" dt="2025-04-03T03:30:10.152" v="9360" actId="478"/>
          <ac:spMkLst>
            <pc:docMk/>
            <pc:sldMk cId="4269287115" sldId="316"/>
            <ac:spMk id="3" creationId="{07B0F950-E2CA-89C6-E4BB-76D5748F3234}"/>
          </ac:spMkLst>
        </pc:spChg>
        <pc:spChg chg="del">
          <ac:chgData name="Matt Virus (mvirus)" userId="afcaba42-5c1e-4712-9100-f0159b44eb8e" providerId="ADAL" clId="{1F2335BD-8E02-4F66-B5C9-E386909C2ECC}" dt="2025-04-03T03:30:06.073" v="9359" actId="478"/>
          <ac:spMkLst>
            <pc:docMk/>
            <pc:sldMk cId="4269287115" sldId="316"/>
            <ac:spMk id="241" creationId="{DBB3552C-CDFB-49F4-B225-33B466466419}"/>
          </ac:spMkLst>
        </pc:spChg>
        <pc:spChg chg="del mod">
          <ac:chgData name="Matt Virus (mvirus)" userId="afcaba42-5c1e-4712-9100-f0159b44eb8e" providerId="ADAL" clId="{1F2335BD-8E02-4F66-B5C9-E386909C2ECC}" dt="2025-04-03T03:30:12.803" v="9361" actId="478"/>
          <ac:spMkLst>
            <pc:docMk/>
            <pc:sldMk cId="4269287115" sldId="316"/>
            <ac:spMk id="242" creationId="{337E4C44-2253-4221-4C59-74F983392FA1}"/>
          </ac:spMkLst>
        </pc:spChg>
        <pc:picChg chg="add mod">
          <ac:chgData name="Matt Virus (mvirus)" userId="afcaba42-5c1e-4712-9100-f0159b44eb8e" providerId="ADAL" clId="{1F2335BD-8E02-4F66-B5C9-E386909C2ECC}" dt="2025-04-03T03:30:33.815" v="9367" actId="1076"/>
          <ac:picMkLst>
            <pc:docMk/>
            <pc:sldMk cId="4269287115" sldId="316"/>
            <ac:picMk id="5" creationId="{8F1A4FC6-2EB5-6F8F-A950-3AE1639C030E}"/>
          </ac:picMkLst>
        </pc:picChg>
        <pc:picChg chg="add mod">
          <ac:chgData name="Matt Virus (mvirus)" userId="afcaba42-5c1e-4712-9100-f0159b44eb8e" providerId="ADAL" clId="{1F2335BD-8E02-4F66-B5C9-E386909C2ECC}" dt="2025-04-03T03:33:22.115" v="9420" actId="1076"/>
          <ac:picMkLst>
            <pc:docMk/>
            <pc:sldMk cId="4269287115" sldId="316"/>
            <ac:picMk id="7" creationId="{AABF5907-31D2-0C57-1C96-E2AC3604B627}"/>
          </ac:picMkLst>
        </pc:picChg>
        <pc:picChg chg="add mod">
          <ac:chgData name="Matt Virus (mvirus)" userId="afcaba42-5c1e-4712-9100-f0159b44eb8e" providerId="ADAL" clId="{1F2335BD-8E02-4F66-B5C9-E386909C2ECC}" dt="2025-04-03T03:33:17.980" v="9419" actId="1076"/>
          <ac:picMkLst>
            <pc:docMk/>
            <pc:sldMk cId="4269287115" sldId="316"/>
            <ac:picMk id="9" creationId="{C14E8F2D-77B9-F100-ADF4-20C22413AB21}"/>
          </ac:picMkLst>
        </pc:picChg>
        <pc:picChg chg="add mod">
          <ac:chgData name="Matt Virus (mvirus)" userId="afcaba42-5c1e-4712-9100-f0159b44eb8e" providerId="ADAL" clId="{1F2335BD-8E02-4F66-B5C9-E386909C2ECC}" dt="2025-04-03T03:33:57.085" v="9426" actId="1076"/>
          <ac:picMkLst>
            <pc:docMk/>
            <pc:sldMk cId="4269287115" sldId="316"/>
            <ac:picMk id="11" creationId="{832A4694-985A-167F-9F83-B132526F67FA}"/>
          </ac:picMkLst>
        </pc:picChg>
        <pc:picChg chg="add mod">
          <ac:chgData name="Matt Virus (mvirus)" userId="afcaba42-5c1e-4712-9100-f0159b44eb8e" providerId="ADAL" clId="{1F2335BD-8E02-4F66-B5C9-E386909C2ECC}" dt="2025-04-03T03:34:22.887" v="9433" actId="1076"/>
          <ac:picMkLst>
            <pc:docMk/>
            <pc:sldMk cId="4269287115" sldId="316"/>
            <ac:picMk id="13" creationId="{BA258318-96B2-14C5-4226-46FCFCC85004}"/>
          </ac:picMkLst>
        </pc:picChg>
      </pc:sldChg>
      <pc:sldChg chg="modSp add del mod setBg">
        <pc:chgData name="Matt Virus (mvirus)" userId="afcaba42-5c1e-4712-9100-f0159b44eb8e" providerId="ADAL" clId="{1F2335BD-8E02-4F66-B5C9-E386909C2ECC}" dt="2025-04-02T04:08:07.828" v="1166" actId="47"/>
        <pc:sldMkLst>
          <pc:docMk/>
          <pc:sldMk cId="781116039" sldId="317"/>
        </pc:sldMkLst>
      </pc:sldChg>
      <pc:sldChg chg="addSp delSp modSp add del mod">
        <pc:chgData name="Matt Virus (mvirus)" userId="afcaba42-5c1e-4712-9100-f0159b44eb8e" providerId="ADAL" clId="{1F2335BD-8E02-4F66-B5C9-E386909C2ECC}" dt="2025-04-04T14:36:03.223" v="9932" actId="14100"/>
        <pc:sldMkLst>
          <pc:docMk/>
          <pc:sldMk cId="978523824" sldId="318"/>
        </pc:sldMkLst>
        <pc:spChg chg="mod">
          <ac:chgData name="Matt Virus (mvirus)" userId="afcaba42-5c1e-4712-9100-f0159b44eb8e" providerId="ADAL" clId="{1F2335BD-8E02-4F66-B5C9-E386909C2ECC}" dt="2025-04-04T14:36:03.223" v="9932" actId="14100"/>
          <ac:spMkLst>
            <pc:docMk/>
            <pc:sldMk cId="978523824" sldId="318"/>
            <ac:spMk id="242" creationId="{84BA39D2-6D52-943D-3A26-391E9D81512F}"/>
          </ac:spMkLst>
        </pc:spChg>
      </pc:sldChg>
      <pc:sldChg chg="modSp add del mod ord">
        <pc:chgData name="Matt Virus (mvirus)" userId="afcaba42-5c1e-4712-9100-f0159b44eb8e" providerId="ADAL" clId="{1F2335BD-8E02-4F66-B5C9-E386909C2ECC}" dt="2025-04-02T04:17:27.034" v="1700" actId="47"/>
        <pc:sldMkLst>
          <pc:docMk/>
          <pc:sldMk cId="1119874387" sldId="319"/>
        </pc:sldMkLst>
      </pc:sldChg>
      <pc:sldChg chg="addSp modSp add mod">
        <pc:chgData name="Matt Virus (mvirus)" userId="afcaba42-5c1e-4712-9100-f0159b44eb8e" providerId="ADAL" clId="{1F2335BD-8E02-4F66-B5C9-E386909C2ECC}" dt="2025-04-04T14:36:40.898" v="9962" actId="6549"/>
        <pc:sldMkLst>
          <pc:docMk/>
          <pc:sldMk cId="3311693139" sldId="319"/>
        </pc:sldMkLst>
        <pc:spChg chg="mod">
          <ac:chgData name="Matt Virus (mvirus)" userId="afcaba42-5c1e-4712-9100-f0159b44eb8e" providerId="ADAL" clId="{1F2335BD-8E02-4F66-B5C9-E386909C2ECC}" dt="2025-04-04T14:36:40.898" v="9962" actId="6549"/>
          <ac:spMkLst>
            <pc:docMk/>
            <pc:sldMk cId="3311693139" sldId="319"/>
            <ac:spMk id="242" creationId="{59090632-0AFE-06F2-9205-56A900052A27}"/>
          </ac:spMkLst>
        </pc:spChg>
        <pc:picChg chg="add mod ord">
          <ac:chgData name="Matt Virus (mvirus)" userId="afcaba42-5c1e-4712-9100-f0159b44eb8e" providerId="ADAL" clId="{1F2335BD-8E02-4F66-B5C9-E386909C2ECC}" dt="2025-04-02T04:26:26.926" v="2584" actId="14861"/>
          <ac:picMkLst>
            <pc:docMk/>
            <pc:sldMk cId="3311693139" sldId="319"/>
            <ac:picMk id="3" creationId="{B08330C8-4F80-1432-EDE8-28CABA84A095}"/>
          </ac:picMkLst>
        </pc:picChg>
      </pc:sldChg>
      <pc:sldChg chg="addSp delSp modSp add mod ord">
        <pc:chgData name="Matt Virus (mvirus)" userId="afcaba42-5c1e-4712-9100-f0159b44eb8e" providerId="ADAL" clId="{1F2335BD-8E02-4F66-B5C9-E386909C2ECC}" dt="2025-04-02T04:27:54.193" v="2615" actId="1076"/>
        <pc:sldMkLst>
          <pc:docMk/>
          <pc:sldMk cId="3004547153" sldId="320"/>
        </pc:sldMkLst>
        <pc:spChg chg="add mod">
          <ac:chgData name="Matt Virus (mvirus)" userId="afcaba42-5c1e-4712-9100-f0159b44eb8e" providerId="ADAL" clId="{1F2335BD-8E02-4F66-B5C9-E386909C2ECC}" dt="2025-04-02T04:27:54.193" v="2615" actId="1076"/>
          <ac:spMkLst>
            <pc:docMk/>
            <pc:sldMk cId="3004547153" sldId="320"/>
            <ac:spMk id="2" creationId="{22D9DD1B-01BA-BF0A-917C-E2DA50E7008F}"/>
          </ac:spMkLst>
        </pc:spChg>
        <pc:spChg chg="mod">
          <ac:chgData name="Matt Virus (mvirus)" userId="afcaba42-5c1e-4712-9100-f0159b44eb8e" providerId="ADAL" clId="{1F2335BD-8E02-4F66-B5C9-E386909C2ECC}" dt="2025-04-02T04:27:20.321" v="2607" actId="20577"/>
          <ac:spMkLst>
            <pc:docMk/>
            <pc:sldMk cId="3004547153" sldId="320"/>
            <ac:spMk id="241" creationId="{70D82865-1FF2-1133-20A3-8F1C3F83AF2F}"/>
          </ac:spMkLst>
        </pc:spChg>
      </pc:sldChg>
      <pc:sldChg chg="addSp delSp modSp add del mod setBg">
        <pc:chgData name="Matt Virus (mvirus)" userId="afcaba42-5c1e-4712-9100-f0159b44eb8e" providerId="ADAL" clId="{1F2335BD-8E02-4F66-B5C9-E386909C2ECC}" dt="2025-04-02T04:27:06.292" v="2586" actId="2696"/>
        <pc:sldMkLst>
          <pc:docMk/>
          <pc:sldMk cId="4135913420" sldId="320"/>
        </pc:sldMkLst>
      </pc:sldChg>
      <pc:sldChg chg="addSp modSp add mod">
        <pc:chgData name="Matt Virus (mvirus)" userId="afcaba42-5c1e-4712-9100-f0159b44eb8e" providerId="ADAL" clId="{1F2335BD-8E02-4F66-B5C9-E386909C2ECC}" dt="2025-04-04T03:56:02.362" v="9604" actId="1036"/>
        <pc:sldMkLst>
          <pc:docMk/>
          <pc:sldMk cId="1882583412" sldId="321"/>
        </pc:sldMkLst>
        <pc:spChg chg="mod">
          <ac:chgData name="Matt Virus (mvirus)" userId="afcaba42-5c1e-4712-9100-f0159b44eb8e" providerId="ADAL" clId="{1F2335BD-8E02-4F66-B5C9-E386909C2ECC}" dt="2025-04-02T04:32:34.806" v="3165" actId="20577"/>
          <ac:spMkLst>
            <pc:docMk/>
            <pc:sldMk cId="1882583412" sldId="321"/>
            <ac:spMk id="2" creationId="{986A013E-061B-4141-A650-040331D87C77}"/>
          </ac:spMkLst>
        </pc:spChg>
        <pc:spChg chg="mod">
          <ac:chgData name="Matt Virus (mvirus)" userId="afcaba42-5c1e-4712-9100-f0159b44eb8e" providerId="ADAL" clId="{1F2335BD-8E02-4F66-B5C9-E386909C2ECC}" dt="2025-04-04T03:56:02.362" v="9604" actId="1036"/>
          <ac:spMkLst>
            <pc:docMk/>
            <pc:sldMk cId="1882583412" sldId="321"/>
            <ac:spMk id="241" creationId="{B3B5D9C6-FE0F-5E48-0308-ACA7A9A03902}"/>
          </ac:spMkLst>
        </pc:spChg>
        <pc:picChg chg="add mod">
          <ac:chgData name="Matt Virus (mvirus)" userId="afcaba42-5c1e-4712-9100-f0159b44eb8e" providerId="ADAL" clId="{1F2335BD-8E02-4F66-B5C9-E386909C2ECC}" dt="2025-04-04T03:53:22.105" v="9597" actId="1076"/>
          <ac:picMkLst>
            <pc:docMk/>
            <pc:sldMk cId="1882583412" sldId="321"/>
            <ac:picMk id="4" creationId="{9CC89147-33C4-027B-2A2B-9426921A084B}"/>
          </ac:picMkLst>
        </pc:picChg>
        <pc:picChg chg="add mod">
          <ac:chgData name="Matt Virus (mvirus)" userId="afcaba42-5c1e-4712-9100-f0159b44eb8e" providerId="ADAL" clId="{1F2335BD-8E02-4F66-B5C9-E386909C2ECC}" dt="2025-04-04T03:55:58.272" v="9603" actId="1076"/>
          <ac:picMkLst>
            <pc:docMk/>
            <pc:sldMk cId="1882583412" sldId="321"/>
            <ac:picMk id="6" creationId="{7ADA7C10-333B-5500-4D4D-B44673DE0BE4}"/>
          </ac:picMkLst>
        </pc:picChg>
      </pc:sldChg>
      <pc:sldChg chg="add del">
        <pc:chgData name="Matt Virus (mvirus)" userId="afcaba42-5c1e-4712-9100-f0159b44eb8e" providerId="ADAL" clId="{1F2335BD-8E02-4F66-B5C9-E386909C2ECC}" dt="2025-04-02T04:28:29.537" v="2617" actId="47"/>
        <pc:sldMkLst>
          <pc:docMk/>
          <pc:sldMk cId="2003843824" sldId="321"/>
        </pc:sldMkLst>
      </pc:sldChg>
      <pc:sldChg chg="addSp modSp add mod">
        <pc:chgData name="Matt Virus (mvirus)" userId="afcaba42-5c1e-4712-9100-f0159b44eb8e" providerId="ADAL" clId="{1F2335BD-8E02-4F66-B5C9-E386909C2ECC}" dt="2025-04-02T04:40:25.762" v="3947" actId="20577"/>
        <pc:sldMkLst>
          <pc:docMk/>
          <pc:sldMk cId="1455997966" sldId="322"/>
        </pc:sldMkLst>
        <pc:spChg chg="mod">
          <ac:chgData name="Matt Virus (mvirus)" userId="afcaba42-5c1e-4712-9100-f0159b44eb8e" providerId="ADAL" clId="{1F2335BD-8E02-4F66-B5C9-E386909C2ECC}" dt="2025-04-02T04:40:25.762" v="3947" actId="20577"/>
          <ac:spMkLst>
            <pc:docMk/>
            <pc:sldMk cId="1455997966" sldId="322"/>
            <ac:spMk id="2" creationId="{C45D38DC-BAD8-76F9-DC82-568723EB1B33}"/>
          </ac:spMkLst>
        </pc:spChg>
        <pc:picChg chg="add mod">
          <ac:chgData name="Matt Virus (mvirus)" userId="afcaba42-5c1e-4712-9100-f0159b44eb8e" providerId="ADAL" clId="{1F2335BD-8E02-4F66-B5C9-E386909C2ECC}" dt="2025-04-02T04:35:12.575" v="3503"/>
          <ac:picMkLst>
            <pc:docMk/>
            <pc:sldMk cId="1455997966" sldId="322"/>
            <ac:picMk id="3" creationId="{63C53472-F89E-8149-681A-98239B6C634E}"/>
          </ac:picMkLst>
        </pc:picChg>
      </pc:sldChg>
      <pc:sldChg chg="modSp add mod ord">
        <pc:chgData name="Matt Virus (mvirus)" userId="afcaba42-5c1e-4712-9100-f0159b44eb8e" providerId="ADAL" clId="{1F2335BD-8E02-4F66-B5C9-E386909C2ECC}" dt="2025-04-04T18:09:39.085" v="10251" actId="20577"/>
        <pc:sldMkLst>
          <pc:docMk/>
          <pc:sldMk cId="3009993510" sldId="323"/>
        </pc:sldMkLst>
        <pc:spChg chg="mod">
          <ac:chgData name="Matt Virus (mvirus)" userId="afcaba42-5c1e-4712-9100-f0159b44eb8e" providerId="ADAL" clId="{1F2335BD-8E02-4F66-B5C9-E386909C2ECC}" dt="2025-04-04T18:09:39.085" v="10251" actId="20577"/>
          <ac:spMkLst>
            <pc:docMk/>
            <pc:sldMk cId="3009993510" sldId="323"/>
            <ac:spMk id="2" creationId="{9B0DB7CF-9CAE-AAE9-650D-77DEC30AC7BE}"/>
          </ac:spMkLst>
        </pc:spChg>
        <pc:spChg chg="mod">
          <ac:chgData name="Matt Virus (mvirus)" userId="afcaba42-5c1e-4712-9100-f0159b44eb8e" providerId="ADAL" clId="{1F2335BD-8E02-4F66-B5C9-E386909C2ECC}" dt="2025-04-02T04:35:42.607" v="3531" actId="20577"/>
          <ac:spMkLst>
            <pc:docMk/>
            <pc:sldMk cId="3009993510" sldId="323"/>
            <ac:spMk id="241" creationId="{02BA8FC2-97ED-6847-ACFD-2BACE2483F9B}"/>
          </ac:spMkLst>
        </pc:spChg>
        <pc:picChg chg="mod">
          <ac:chgData name="Matt Virus (mvirus)" userId="afcaba42-5c1e-4712-9100-f0159b44eb8e" providerId="ADAL" clId="{1F2335BD-8E02-4F66-B5C9-E386909C2ECC}" dt="2025-04-04T04:00:40.107" v="9675" actId="1036"/>
          <ac:picMkLst>
            <pc:docMk/>
            <pc:sldMk cId="3009993510" sldId="323"/>
            <ac:picMk id="3" creationId="{B2B63F5F-0439-13A9-5A99-5005288A976E}"/>
          </ac:picMkLst>
        </pc:picChg>
      </pc:sldChg>
      <pc:sldChg chg="addSp delSp modSp add mod ord">
        <pc:chgData name="Matt Virus (mvirus)" userId="afcaba42-5c1e-4712-9100-f0159b44eb8e" providerId="ADAL" clId="{1F2335BD-8E02-4F66-B5C9-E386909C2ECC}" dt="2025-04-04T04:01:39.596" v="9713" actId="20577"/>
        <pc:sldMkLst>
          <pc:docMk/>
          <pc:sldMk cId="2524690480" sldId="324"/>
        </pc:sldMkLst>
        <pc:spChg chg="mod">
          <ac:chgData name="Matt Virus (mvirus)" userId="afcaba42-5c1e-4712-9100-f0159b44eb8e" providerId="ADAL" clId="{1F2335BD-8E02-4F66-B5C9-E386909C2ECC}" dt="2025-04-04T04:01:39.596" v="9713" actId="20577"/>
          <ac:spMkLst>
            <pc:docMk/>
            <pc:sldMk cId="2524690480" sldId="324"/>
            <ac:spMk id="2" creationId="{D3579895-0A1D-34CB-0764-9C2B927207A4}"/>
          </ac:spMkLst>
        </pc:spChg>
        <pc:spChg chg="mod">
          <ac:chgData name="Matt Virus (mvirus)" userId="afcaba42-5c1e-4712-9100-f0159b44eb8e" providerId="ADAL" clId="{1F2335BD-8E02-4F66-B5C9-E386909C2ECC}" dt="2025-04-02T04:41:22.200" v="3964" actId="20577"/>
          <ac:spMkLst>
            <pc:docMk/>
            <pc:sldMk cId="2524690480" sldId="324"/>
            <ac:spMk id="241" creationId="{EC88DDBD-3948-46C9-4411-B7F5A8155099}"/>
          </ac:spMkLst>
        </pc:spChg>
        <pc:picChg chg="del">
          <ac:chgData name="Matt Virus (mvirus)" userId="afcaba42-5c1e-4712-9100-f0159b44eb8e" providerId="ADAL" clId="{1F2335BD-8E02-4F66-B5C9-E386909C2ECC}" dt="2025-04-03T03:31:54.697" v="9373" actId="478"/>
          <ac:picMkLst>
            <pc:docMk/>
            <pc:sldMk cId="2524690480" sldId="324"/>
            <ac:picMk id="3" creationId="{B172DF7B-07DA-9ADE-7769-59427028C672}"/>
          </ac:picMkLst>
        </pc:picChg>
        <pc:picChg chg="add mod">
          <ac:chgData name="Matt Virus (mvirus)" userId="afcaba42-5c1e-4712-9100-f0159b44eb8e" providerId="ADAL" clId="{1F2335BD-8E02-4F66-B5C9-E386909C2ECC}" dt="2025-04-04T04:01:09.322" v="9677" actId="14861"/>
          <ac:picMkLst>
            <pc:docMk/>
            <pc:sldMk cId="2524690480" sldId="324"/>
            <ac:picMk id="5" creationId="{C6A289C5-C59E-8A8F-0B1D-B79C25F8B9FA}"/>
          </ac:picMkLst>
        </pc:picChg>
      </pc:sldChg>
      <pc:sldChg chg="addSp delSp modSp add mod">
        <pc:chgData name="Matt Virus (mvirus)" userId="afcaba42-5c1e-4712-9100-f0159b44eb8e" providerId="ADAL" clId="{1F2335BD-8E02-4F66-B5C9-E386909C2ECC}" dt="2025-04-04T04:03:55.958" v="9902" actId="20577"/>
        <pc:sldMkLst>
          <pc:docMk/>
          <pc:sldMk cId="2201716917" sldId="325"/>
        </pc:sldMkLst>
        <pc:spChg chg="mod">
          <ac:chgData name="Matt Virus (mvirus)" userId="afcaba42-5c1e-4712-9100-f0159b44eb8e" providerId="ADAL" clId="{1F2335BD-8E02-4F66-B5C9-E386909C2ECC}" dt="2025-04-04T04:03:55.958" v="9902" actId="20577"/>
          <ac:spMkLst>
            <pc:docMk/>
            <pc:sldMk cId="2201716917" sldId="325"/>
            <ac:spMk id="2" creationId="{07A2533C-7569-1ACD-2A1A-E5CEDBF70A12}"/>
          </ac:spMkLst>
        </pc:spChg>
        <pc:picChg chg="add mod">
          <ac:chgData name="Matt Virus (mvirus)" userId="afcaba42-5c1e-4712-9100-f0159b44eb8e" providerId="ADAL" clId="{1F2335BD-8E02-4F66-B5C9-E386909C2ECC}" dt="2025-04-04T04:01:55.644" v="9717" actId="1076"/>
          <ac:picMkLst>
            <pc:docMk/>
            <pc:sldMk cId="2201716917" sldId="325"/>
            <ac:picMk id="9" creationId="{FC05488E-6A37-A80D-FE1F-0039A6399303}"/>
          </ac:picMkLst>
        </pc:picChg>
        <pc:picChg chg="add mod">
          <ac:chgData name="Matt Virus (mvirus)" userId="afcaba42-5c1e-4712-9100-f0159b44eb8e" providerId="ADAL" clId="{1F2335BD-8E02-4F66-B5C9-E386909C2ECC}" dt="2025-04-04T04:01:53.608" v="9716" actId="1076"/>
          <ac:picMkLst>
            <pc:docMk/>
            <pc:sldMk cId="2201716917" sldId="325"/>
            <ac:picMk id="11" creationId="{DFC64C08-8AA8-F895-A7D2-514CE2BA61DE}"/>
          </ac:picMkLst>
        </pc:picChg>
      </pc:sldChg>
      <pc:sldChg chg="addSp delSp modSp add mod ord">
        <pc:chgData name="Matt Virus (mvirus)" userId="afcaba42-5c1e-4712-9100-f0159b44eb8e" providerId="ADAL" clId="{1F2335BD-8E02-4F66-B5C9-E386909C2ECC}" dt="2025-04-02T05:16:31.365" v="5819" actId="1076"/>
        <pc:sldMkLst>
          <pc:docMk/>
          <pc:sldMk cId="3126704741" sldId="326"/>
        </pc:sldMkLst>
        <pc:spChg chg="mod">
          <ac:chgData name="Matt Virus (mvirus)" userId="afcaba42-5c1e-4712-9100-f0159b44eb8e" providerId="ADAL" clId="{1F2335BD-8E02-4F66-B5C9-E386909C2ECC}" dt="2025-04-02T05:16:27.551" v="5818" actId="14"/>
          <ac:spMkLst>
            <pc:docMk/>
            <pc:sldMk cId="3126704741" sldId="326"/>
            <ac:spMk id="2" creationId="{E81C3975-114A-94AD-4693-33B547DF699E}"/>
          </ac:spMkLst>
        </pc:spChg>
        <pc:spChg chg="mod">
          <ac:chgData name="Matt Virus (mvirus)" userId="afcaba42-5c1e-4712-9100-f0159b44eb8e" providerId="ADAL" clId="{1F2335BD-8E02-4F66-B5C9-E386909C2ECC}" dt="2025-04-02T04:55:48.562" v="5060" actId="20577"/>
          <ac:spMkLst>
            <pc:docMk/>
            <pc:sldMk cId="3126704741" sldId="326"/>
            <ac:spMk id="241" creationId="{5C0A6ADB-1E90-AC09-D4B5-F48E395B0480}"/>
          </ac:spMkLst>
        </pc:spChg>
        <pc:picChg chg="add mod">
          <ac:chgData name="Matt Virus (mvirus)" userId="afcaba42-5c1e-4712-9100-f0159b44eb8e" providerId="ADAL" clId="{1F2335BD-8E02-4F66-B5C9-E386909C2ECC}" dt="2025-04-02T05:16:31.365" v="5819" actId="1076"/>
          <ac:picMkLst>
            <pc:docMk/>
            <pc:sldMk cId="3126704741" sldId="326"/>
            <ac:picMk id="6" creationId="{E9B5F319-13EC-6FAB-1814-9BFC205283AF}"/>
          </ac:picMkLst>
        </pc:picChg>
      </pc:sldChg>
      <pc:sldChg chg="addSp delSp modSp add mod">
        <pc:chgData name="Matt Virus (mvirus)" userId="afcaba42-5c1e-4712-9100-f0159b44eb8e" providerId="ADAL" clId="{1F2335BD-8E02-4F66-B5C9-E386909C2ECC}" dt="2025-04-02T05:22:23.223" v="5983" actId="1076"/>
        <pc:sldMkLst>
          <pc:docMk/>
          <pc:sldMk cId="1509546374" sldId="327"/>
        </pc:sldMkLst>
        <pc:spChg chg="mod">
          <ac:chgData name="Matt Virus (mvirus)" userId="afcaba42-5c1e-4712-9100-f0159b44eb8e" providerId="ADAL" clId="{1F2335BD-8E02-4F66-B5C9-E386909C2ECC}" dt="2025-04-02T05:22:12.753" v="5980" actId="20577"/>
          <ac:spMkLst>
            <pc:docMk/>
            <pc:sldMk cId="1509546374" sldId="327"/>
            <ac:spMk id="2" creationId="{89DD4E11-63D5-CA42-9A06-EB75567790DB}"/>
          </ac:spMkLst>
        </pc:spChg>
        <pc:picChg chg="add mod">
          <ac:chgData name="Matt Virus (mvirus)" userId="afcaba42-5c1e-4712-9100-f0159b44eb8e" providerId="ADAL" clId="{1F2335BD-8E02-4F66-B5C9-E386909C2ECC}" dt="2025-04-02T05:18:42.953" v="5891" actId="1076"/>
          <ac:picMkLst>
            <pc:docMk/>
            <pc:sldMk cId="1509546374" sldId="327"/>
            <ac:picMk id="4" creationId="{C7490D8D-A09F-E765-557A-B582AB43F44B}"/>
          </ac:picMkLst>
        </pc:picChg>
        <pc:picChg chg="add mod">
          <ac:chgData name="Matt Virus (mvirus)" userId="afcaba42-5c1e-4712-9100-f0159b44eb8e" providerId="ADAL" clId="{1F2335BD-8E02-4F66-B5C9-E386909C2ECC}" dt="2025-04-02T05:22:23.223" v="5983" actId="1076"/>
          <ac:picMkLst>
            <pc:docMk/>
            <pc:sldMk cId="1509546374" sldId="327"/>
            <ac:picMk id="7" creationId="{6C56ACD4-AFA4-A0B6-B407-F3E6BAC05282}"/>
          </ac:picMkLst>
        </pc:picChg>
      </pc:sldChg>
      <pc:sldChg chg="addSp delSp modSp add mod">
        <pc:chgData name="Matt Virus (mvirus)" userId="afcaba42-5c1e-4712-9100-f0159b44eb8e" providerId="ADAL" clId="{1F2335BD-8E02-4F66-B5C9-E386909C2ECC}" dt="2025-04-02T05:35:07.798" v="6132" actId="14100"/>
        <pc:sldMkLst>
          <pc:docMk/>
          <pc:sldMk cId="2616552128" sldId="328"/>
        </pc:sldMkLst>
        <pc:spChg chg="mod">
          <ac:chgData name="Matt Virus (mvirus)" userId="afcaba42-5c1e-4712-9100-f0159b44eb8e" providerId="ADAL" clId="{1F2335BD-8E02-4F66-B5C9-E386909C2ECC}" dt="2025-04-02T05:34:57.082" v="6128" actId="6549"/>
          <ac:spMkLst>
            <pc:docMk/>
            <pc:sldMk cId="2616552128" sldId="328"/>
            <ac:spMk id="2" creationId="{59BC2D0E-B541-6BE3-EBB4-41671FA4715E}"/>
          </ac:spMkLst>
        </pc:spChg>
        <pc:spChg chg="mod">
          <ac:chgData name="Matt Virus (mvirus)" userId="afcaba42-5c1e-4712-9100-f0159b44eb8e" providerId="ADAL" clId="{1F2335BD-8E02-4F66-B5C9-E386909C2ECC}" dt="2025-04-02T05:35:03.103" v="6130" actId="1076"/>
          <ac:spMkLst>
            <pc:docMk/>
            <pc:sldMk cId="2616552128" sldId="328"/>
            <ac:spMk id="241" creationId="{E3727DCF-B2D5-CA2A-F780-9EEBEBDB517C}"/>
          </ac:spMkLst>
        </pc:spChg>
        <pc:picChg chg="add mod">
          <ac:chgData name="Matt Virus (mvirus)" userId="afcaba42-5c1e-4712-9100-f0159b44eb8e" providerId="ADAL" clId="{1F2335BD-8E02-4F66-B5C9-E386909C2ECC}" dt="2025-04-02T05:35:07.798" v="6132" actId="14100"/>
          <ac:picMkLst>
            <pc:docMk/>
            <pc:sldMk cId="2616552128" sldId="328"/>
            <ac:picMk id="5" creationId="{21C34AF0-10BC-9EE3-0E1F-4AD4ED87B8BF}"/>
          </ac:picMkLst>
        </pc:picChg>
      </pc:sldChg>
      <pc:sldChg chg="addSp delSp modSp add mod">
        <pc:chgData name="Matt Virus (mvirus)" userId="afcaba42-5c1e-4712-9100-f0159b44eb8e" providerId="ADAL" clId="{1F2335BD-8E02-4F66-B5C9-E386909C2ECC}" dt="2025-04-02T05:35:42.937" v="6145" actId="20577"/>
        <pc:sldMkLst>
          <pc:docMk/>
          <pc:sldMk cId="3858541537" sldId="329"/>
        </pc:sldMkLst>
        <pc:spChg chg="mod">
          <ac:chgData name="Matt Virus (mvirus)" userId="afcaba42-5c1e-4712-9100-f0159b44eb8e" providerId="ADAL" clId="{1F2335BD-8E02-4F66-B5C9-E386909C2ECC}" dt="2025-04-02T05:35:42.937" v="6145" actId="20577"/>
          <ac:spMkLst>
            <pc:docMk/>
            <pc:sldMk cId="3858541537" sldId="329"/>
            <ac:spMk id="2" creationId="{E837EF54-023B-4593-DD67-0AAF8A6139B4}"/>
          </ac:spMkLst>
        </pc:spChg>
        <pc:picChg chg="add mod">
          <ac:chgData name="Matt Virus (mvirus)" userId="afcaba42-5c1e-4712-9100-f0159b44eb8e" providerId="ADAL" clId="{1F2335BD-8E02-4F66-B5C9-E386909C2ECC}" dt="2025-04-02T05:35:31.842" v="6138" actId="14100"/>
          <ac:picMkLst>
            <pc:docMk/>
            <pc:sldMk cId="3858541537" sldId="329"/>
            <ac:picMk id="8" creationId="{8A4A4592-26B7-AB65-F092-7E1784598D8F}"/>
          </ac:picMkLst>
        </pc:picChg>
      </pc:sldChg>
      <pc:sldChg chg="delSp modSp add mod ord">
        <pc:chgData name="Matt Virus (mvirus)" userId="afcaba42-5c1e-4712-9100-f0159b44eb8e" providerId="ADAL" clId="{1F2335BD-8E02-4F66-B5C9-E386909C2ECC}" dt="2025-04-04T14:44:22.354" v="10231" actId="20577"/>
        <pc:sldMkLst>
          <pc:docMk/>
          <pc:sldMk cId="3088778300" sldId="330"/>
        </pc:sldMkLst>
        <pc:spChg chg="mod">
          <ac:chgData name="Matt Virus (mvirus)" userId="afcaba42-5c1e-4712-9100-f0159b44eb8e" providerId="ADAL" clId="{1F2335BD-8E02-4F66-B5C9-E386909C2ECC}" dt="2025-04-04T14:44:22.354" v="10231" actId="20577"/>
          <ac:spMkLst>
            <pc:docMk/>
            <pc:sldMk cId="3088778300" sldId="330"/>
            <ac:spMk id="2" creationId="{2D527017-F417-E145-8BB5-C1A74F835261}"/>
          </ac:spMkLst>
        </pc:spChg>
        <pc:spChg chg="mod">
          <ac:chgData name="Matt Virus (mvirus)" userId="afcaba42-5c1e-4712-9100-f0159b44eb8e" providerId="ADAL" clId="{1F2335BD-8E02-4F66-B5C9-E386909C2ECC}" dt="2025-04-04T14:43:19.193" v="10067" actId="20577"/>
          <ac:spMkLst>
            <pc:docMk/>
            <pc:sldMk cId="3088778300" sldId="330"/>
            <ac:spMk id="241" creationId="{FBE35A06-3EC0-3359-E3B1-7FEB033E46E9}"/>
          </ac:spMkLst>
        </pc:spChg>
      </pc:sldChg>
      <pc:sldChg chg="modSp add mod">
        <pc:chgData name="Matt Virus (mvirus)" userId="afcaba42-5c1e-4712-9100-f0159b44eb8e" providerId="ADAL" clId="{1F2335BD-8E02-4F66-B5C9-E386909C2ECC}" dt="2025-04-04T14:44:41.336" v="10232" actId="14100"/>
        <pc:sldMkLst>
          <pc:docMk/>
          <pc:sldMk cId="781983956" sldId="331"/>
        </pc:sldMkLst>
        <pc:spChg chg="mod">
          <ac:chgData name="Matt Virus (mvirus)" userId="afcaba42-5c1e-4712-9100-f0159b44eb8e" providerId="ADAL" clId="{1F2335BD-8E02-4F66-B5C9-E386909C2ECC}" dt="2025-04-04T14:44:41.336" v="10232" actId="14100"/>
          <ac:spMkLst>
            <pc:docMk/>
            <pc:sldMk cId="781983956" sldId="331"/>
            <ac:spMk id="2" creationId="{65AB3766-AF90-9BCE-454E-6D2C14C03E1E}"/>
          </ac:spMkLst>
        </pc:spChg>
      </pc:sldChg>
      <pc:sldChg chg="modSp add mod">
        <pc:chgData name="Matt Virus (mvirus)" userId="afcaba42-5c1e-4712-9100-f0159b44eb8e" providerId="ADAL" clId="{1F2335BD-8E02-4F66-B5C9-E386909C2ECC}" dt="2025-04-03T03:10:48.195" v="8298" actId="14100"/>
        <pc:sldMkLst>
          <pc:docMk/>
          <pc:sldMk cId="1494150710" sldId="332"/>
        </pc:sldMkLst>
        <pc:spChg chg="mod">
          <ac:chgData name="Matt Virus (mvirus)" userId="afcaba42-5c1e-4712-9100-f0159b44eb8e" providerId="ADAL" clId="{1F2335BD-8E02-4F66-B5C9-E386909C2ECC}" dt="2025-04-03T03:10:48.195" v="8298" actId="14100"/>
          <ac:spMkLst>
            <pc:docMk/>
            <pc:sldMk cId="1494150710" sldId="332"/>
            <ac:spMk id="2" creationId="{EA359A0E-ABCD-6BEC-92E6-9B3A90F854D8}"/>
          </ac:spMkLst>
        </pc:spChg>
      </pc:sldChg>
      <pc:sldChg chg="modSp add mod ord">
        <pc:chgData name="Matt Virus (mvirus)" userId="afcaba42-5c1e-4712-9100-f0159b44eb8e" providerId="ADAL" clId="{1F2335BD-8E02-4F66-B5C9-E386909C2ECC}" dt="2025-04-03T03:29:51.248" v="9357" actId="20577"/>
        <pc:sldMkLst>
          <pc:docMk/>
          <pc:sldMk cId="2811446451" sldId="333"/>
        </pc:sldMkLst>
        <pc:spChg chg="mod">
          <ac:chgData name="Matt Virus (mvirus)" userId="afcaba42-5c1e-4712-9100-f0159b44eb8e" providerId="ADAL" clId="{1F2335BD-8E02-4F66-B5C9-E386909C2ECC}" dt="2025-04-03T03:29:51.248" v="9357" actId="20577"/>
          <ac:spMkLst>
            <pc:docMk/>
            <pc:sldMk cId="2811446451" sldId="333"/>
            <ac:spMk id="2" creationId="{DA83C86A-4171-FBFE-FDA1-2890813B9F0B}"/>
          </ac:spMkLst>
        </pc:spChg>
        <pc:spChg chg="mod">
          <ac:chgData name="Matt Virus (mvirus)" userId="afcaba42-5c1e-4712-9100-f0159b44eb8e" providerId="ADAL" clId="{1F2335BD-8E02-4F66-B5C9-E386909C2ECC}" dt="2025-04-03T03:27:36.869" v="8885" actId="20577"/>
          <ac:spMkLst>
            <pc:docMk/>
            <pc:sldMk cId="2811446451" sldId="333"/>
            <ac:spMk id="241" creationId="{46E86252-6417-4A62-119B-FC724187A473}"/>
          </ac:spMkLst>
        </pc:spChg>
      </pc:sldChg>
      <pc:sldChg chg="addSp modSp add mod">
        <pc:chgData name="Matt Virus (mvirus)" userId="afcaba42-5c1e-4712-9100-f0159b44eb8e" providerId="ADAL" clId="{1F2335BD-8E02-4F66-B5C9-E386909C2ECC}" dt="2025-04-03T03:22:34.410" v="8869" actId="14861"/>
        <pc:sldMkLst>
          <pc:docMk/>
          <pc:sldMk cId="2728612367" sldId="334"/>
        </pc:sldMkLst>
        <pc:spChg chg="mod">
          <ac:chgData name="Matt Virus (mvirus)" userId="afcaba42-5c1e-4712-9100-f0159b44eb8e" providerId="ADAL" clId="{1F2335BD-8E02-4F66-B5C9-E386909C2ECC}" dt="2025-04-03T03:18:05.682" v="8860" actId="20577"/>
          <ac:spMkLst>
            <pc:docMk/>
            <pc:sldMk cId="2728612367" sldId="334"/>
            <ac:spMk id="2" creationId="{3B598764-1715-7B49-38C7-72EF6E6D974B}"/>
          </ac:spMkLst>
        </pc:spChg>
        <pc:picChg chg="add mod">
          <ac:chgData name="Matt Virus (mvirus)" userId="afcaba42-5c1e-4712-9100-f0159b44eb8e" providerId="ADAL" clId="{1F2335BD-8E02-4F66-B5C9-E386909C2ECC}" dt="2025-04-03T03:22:34.410" v="8869" actId="14861"/>
          <ac:picMkLst>
            <pc:docMk/>
            <pc:sldMk cId="2728612367" sldId="334"/>
            <ac:picMk id="4" creationId="{B8CFF3D1-5822-A826-9275-D9B86ADF5935}"/>
          </ac:picMkLst>
        </pc:picChg>
      </pc:sldChg>
      <pc:sldChg chg="addSp delSp modSp add mod">
        <pc:chgData name="Matt Virus (mvirus)" userId="afcaba42-5c1e-4712-9100-f0159b44eb8e" providerId="ADAL" clId="{1F2335BD-8E02-4F66-B5C9-E386909C2ECC}" dt="2025-04-03T03:35:41.695" v="9454" actId="1076"/>
        <pc:sldMkLst>
          <pc:docMk/>
          <pc:sldMk cId="272805057" sldId="335"/>
        </pc:sldMkLst>
        <pc:picChg chg="add del mod">
          <ac:chgData name="Matt Virus (mvirus)" userId="afcaba42-5c1e-4712-9100-f0159b44eb8e" providerId="ADAL" clId="{1F2335BD-8E02-4F66-B5C9-E386909C2ECC}" dt="2025-04-03T03:34:42.667" v="9437" actId="478"/>
          <ac:picMkLst>
            <pc:docMk/>
            <pc:sldMk cId="272805057" sldId="335"/>
            <ac:picMk id="3" creationId="{3C1D5FF7-0C4A-02DB-9296-102E9F8EA809}"/>
          </ac:picMkLst>
        </pc:picChg>
        <pc:picChg chg="add mod">
          <ac:chgData name="Matt Virus (mvirus)" userId="afcaba42-5c1e-4712-9100-f0159b44eb8e" providerId="ADAL" clId="{1F2335BD-8E02-4F66-B5C9-E386909C2ECC}" dt="2025-04-03T03:34:56.839" v="9443" actId="1076"/>
          <ac:picMkLst>
            <pc:docMk/>
            <pc:sldMk cId="272805057" sldId="335"/>
            <ac:picMk id="5" creationId="{819C23ED-074D-3018-29B5-0F505B028F62}"/>
          </ac:picMkLst>
        </pc:picChg>
        <pc:picChg chg="add del mod">
          <ac:chgData name="Matt Virus (mvirus)" userId="afcaba42-5c1e-4712-9100-f0159b44eb8e" providerId="ADAL" clId="{1F2335BD-8E02-4F66-B5C9-E386909C2ECC}" dt="2025-04-03T03:35:22.942" v="9447" actId="478"/>
          <ac:picMkLst>
            <pc:docMk/>
            <pc:sldMk cId="272805057" sldId="335"/>
            <ac:picMk id="7" creationId="{57BD86FE-8560-80E0-C012-32B420A68873}"/>
          </ac:picMkLst>
        </pc:picChg>
        <pc:picChg chg="add mod">
          <ac:chgData name="Matt Virus (mvirus)" userId="afcaba42-5c1e-4712-9100-f0159b44eb8e" providerId="ADAL" clId="{1F2335BD-8E02-4F66-B5C9-E386909C2ECC}" dt="2025-04-03T03:35:41.695" v="9454" actId="1076"/>
          <ac:picMkLst>
            <pc:docMk/>
            <pc:sldMk cId="272805057" sldId="335"/>
            <ac:picMk id="9" creationId="{0010A2D0-2E2A-6AB8-761E-6779FB0D8191}"/>
          </ac:picMkLst>
        </pc:picChg>
      </pc:sldChg>
      <pc:sldMasterChg chg="addSldLayout delSldLayout">
        <pc:chgData name="Matt Virus (mvirus)" userId="afcaba42-5c1e-4712-9100-f0159b44eb8e" providerId="ADAL" clId="{1F2335BD-8E02-4F66-B5C9-E386909C2ECC}" dt="2025-04-03T03:57:22.428" v="9579" actId="47"/>
        <pc:sldMasterMkLst>
          <pc:docMk/>
          <pc:sldMasterMk cId="0" sldId="2147483680"/>
        </pc:sldMasterMkLst>
        <pc:sldLayoutChg chg="del">
          <pc:chgData name="Matt Virus (mvirus)" userId="afcaba42-5c1e-4712-9100-f0159b44eb8e" providerId="ADAL" clId="{1F2335BD-8E02-4F66-B5C9-E386909C2ECC}" dt="2025-04-02T03:45:38.487" v="40" actId="47"/>
          <pc:sldLayoutMkLst>
            <pc:docMk/>
            <pc:sldMasterMk cId="0" sldId="2147483680"/>
            <pc:sldLayoutMk cId="0" sldId="2147483650"/>
          </pc:sldLayoutMkLst>
        </pc:sldLayoutChg>
        <pc:sldLayoutChg chg="del">
          <pc:chgData name="Matt Virus (mvirus)" userId="afcaba42-5c1e-4712-9100-f0159b44eb8e" providerId="ADAL" clId="{1F2335BD-8E02-4F66-B5C9-E386909C2ECC}" dt="2025-04-03T03:35:52.691" v="9455" actId="47"/>
          <pc:sldLayoutMkLst>
            <pc:docMk/>
            <pc:sldMasterMk cId="0" sldId="2147483680"/>
            <pc:sldLayoutMk cId="0" sldId="2147483651"/>
          </pc:sldLayoutMkLst>
        </pc:sldLayoutChg>
        <pc:sldLayoutChg chg="del">
          <pc:chgData name="Matt Virus (mvirus)" userId="afcaba42-5c1e-4712-9100-f0159b44eb8e" providerId="ADAL" clId="{1F2335BD-8E02-4F66-B5C9-E386909C2ECC}" dt="2025-04-03T03:36:06.164" v="9476" actId="47"/>
          <pc:sldLayoutMkLst>
            <pc:docMk/>
            <pc:sldMasterMk cId="0" sldId="2147483680"/>
            <pc:sldLayoutMk cId="0" sldId="2147483652"/>
          </pc:sldLayoutMkLst>
        </pc:sldLayoutChg>
        <pc:sldLayoutChg chg="del">
          <pc:chgData name="Matt Virus (mvirus)" userId="afcaba42-5c1e-4712-9100-f0159b44eb8e" providerId="ADAL" clId="{1F2335BD-8E02-4F66-B5C9-E386909C2ECC}" dt="2025-04-03T03:36:05.681" v="9475" actId="47"/>
          <pc:sldLayoutMkLst>
            <pc:docMk/>
            <pc:sldMasterMk cId="0" sldId="2147483680"/>
            <pc:sldLayoutMk cId="0" sldId="2147483653"/>
          </pc:sldLayoutMkLst>
        </pc:sldLayoutChg>
        <pc:sldLayoutChg chg="del">
          <pc:chgData name="Matt Virus (mvirus)" userId="afcaba42-5c1e-4712-9100-f0159b44eb8e" providerId="ADAL" clId="{1F2335BD-8E02-4F66-B5C9-E386909C2ECC}" dt="2025-04-03T03:35:55.786" v="9457" actId="47"/>
          <pc:sldLayoutMkLst>
            <pc:docMk/>
            <pc:sldMasterMk cId="0" sldId="2147483680"/>
            <pc:sldLayoutMk cId="0" sldId="2147483654"/>
          </pc:sldLayoutMkLst>
        </pc:sldLayoutChg>
        <pc:sldLayoutChg chg="del">
          <pc:chgData name="Matt Virus (mvirus)" userId="afcaba42-5c1e-4712-9100-f0159b44eb8e" providerId="ADAL" clId="{1F2335BD-8E02-4F66-B5C9-E386909C2ECC}" dt="2025-04-03T03:36:03.882" v="9471" actId="47"/>
          <pc:sldLayoutMkLst>
            <pc:docMk/>
            <pc:sldMasterMk cId="0" sldId="2147483680"/>
            <pc:sldLayoutMk cId="0" sldId="2147483656"/>
          </pc:sldLayoutMkLst>
        </pc:sldLayoutChg>
        <pc:sldLayoutChg chg="del">
          <pc:chgData name="Matt Virus (mvirus)" userId="afcaba42-5c1e-4712-9100-f0159b44eb8e" providerId="ADAL" clId="{1F2335BD-8E02-4F66-B5C9-E386909C2ECC}" dt="2025-04-03T03:36:01.589" v="9467" actId="47"/>
          <pc:sldLayoutMkLst>
            <pc:docMk/>
            <pc:sldMasterMk cId="0" sldId="2147483680"/>
            <pc:sldLayoutMk cId="0" sldId="2147483657"/>
          </pc:sldLayoutMkLst>
        </pc:sldLayoutChg>
        <pc:sldLayoutChg chg="del">
          <pc:chgData name="Matt Virus (mvirus)" userId="afcaba42-5c1e-4712-9100-f0159b44eb8e" providerId="ADAL" clId="{1F2335BD-8E02-4F66-B5C9-E386909C2ECC}" dt="2025-04-03T03:35:58.682" v="9462" actId="47"/>
          <pc:sldLayoutMkLst>
            <pc:docMk/>
            <pc:sldMasterMk cId="0" sldId="2147483680"/>
            <pc:sldLayoutMk cId="0" sldId="2147483659"/>
          </pc:sldLayoutMkLst>
        </pc:sldLayoutChg>
        <pc:sldLayoutChg chg="del">
          <pc:chgData name="Matt Virus (mvirus)" userId="afcaba42-5c1e-4712-9100-f0159b44eb8e" providerId="ADAL" clId="{1F2335BD-8E02-4F66-B5C9-E386909C2ECC}" dt="2025-04-03T03:35:59.181" v="9463" actId="47"/>
          <pc:sldLayoutMkLst>
            <pc:docMk/>
            <pc:sldMasterMk cId="0" sldId="2147483680"/>
            <pc:sldLayoutMk cId="0" sldId="2147483660"/>
          </pc:sldLayoutMkLst>
        </pc:sldLayoutChg>
        <pc:sldLayoutChg chg="del">
          <pc:chgData name="Matt Virus (mvirus)" userId="afcaba42-5c1e-4712-9100-f0159b44eb8e" providerId="ADAL" clId="{1F2335BD-8E02-4F66-B5C9-E386909C2ECC}" dt="2025-04-03T03:35:57.302" v="9459" actId="47"/>
          <pc:sldLayoutMkLst>
            <pc:docMk/>
            <pc:sldMasterMk cId="0" sldId="2147483680"/>
            <pc:sldLayoutMk cId="0" sldId="2147483661"/>
          </pc:sldLayoutMkLst>
        </pc:sldLayoutChg>
        <pc:sldLayoutChg chg="add del">
          <pc:chgData name="Matt Virus (mvirus)" userId="afcaba42-5c1e-4712-9100-f0159b44eb8e" providerId="ADAL" clId="{1F2335BD-8E02-4F66-B5C9-E386909C2ECC}" dt="2025-04-03T03:36:46.819" v="9499" actId="47"/>
          <pc:sldLayoutMkLst>
            <pc:docMk/>
            <pc:sldMasterMk cId="0" sldId="2147483680"/>
            <pc:sldLayoutMk cId="0" sldId="2147483663"/>
          </pc:sldLayoutMkLst>
        </pc:sldLayoutChg>
        <pc:sldLayoutChg chg="del">
          <pc:chgData name="Matt Virus (mvirus)" userId="afcaba42-5c1e-4712-9100-f0159b44eb8e" providerId="ADAL" clId="{1F2335BD-8E02-4F66-B5C9-E386909C2ECC}" dt="2025-04-03T03:36:06.664" v="9477" actId="47"/>
          <pc:sldLayoutMkLst>
            <pc:docMk/>
            <pc:sldMasterMk cId="0" sldId="2147483680"/>
            <pc:sldLayoutMk cId="0" sldId="2147483664"/>
          </pc:sldLayoutMkLst>
        </pc:sldLayoutChg>
        <pc:sldLayoutChg chg="del">
          <pc:chgData name="Matt Virus (mvirus)" userId="afcaba42-5c1e-4712-9100-f0159b44eb8e" providerId="ADAL" clId="{1F2335BD-8E02-4F66-B5C9-E386909C2ECC}" dt="2025-04-03T03:35:54.005" v="9456" actId="47"/>
          <pc:sldLayoutMkLst>
            <pc:docMk/>
            <pc:sldMasterMk cId="0" sldId="2147483680"/>
            <pc:sldLayoutMk cId="0" sldId="2147483665"/>
          </pc:sldLayoutMkLst>
        </pc:sldLayoutChg>
        <pc:sldLayoutChg chg="del">
          <pc:chgData name="Matt Virus (mvirus)" userId="afcaba42-5c1e-4712-9100-f0159b44eb8e" providerId="ADAL" clId="{1F2335BD-8E02-4F66-B5C9-E386909C2ECC}" dt="2025-04-02T03:57:44.597" v="579" actId="47"/>
          <pc:sldLayoutMkLst>
            <pc:docMk/>
            <pc:sldMasterMk cId="0" sldId="2147483680"/>
            <pc:sldLayoutMk cId="0" sldId="2147483667"/>
          </pc:sldLayoutMkLst>
        </pc:sldLayoutChg>
        <pc:sldLayoutChg chg="del">
          <pc:chgData name="Matt Virus (mvirus)" userId="afcaba42-5c1e-4712-9100-f0159b44eb8e" providerId="ADAL" clId="{1F2335BD-8E02-4F66-B5C9-E386909C2ECC}" dt="2025-04-03T03:35:59.637" v="9464" actId="47"/>
          <pc:sldLayoutMkLst>
            <pc:docMk/>
            <pc:sldMasterMk cId="0" sldId="2147483680"/>
            <pc:sldLayoutMk cId="0" sldId="2147483668"/>
          </pc:sldLayoutMkLst>
        </pc:sldLayoutChg>
        <pc:sldLayoutChg chg="del">
          <pc:chgData name="Matt Virus (mvirus)" userId="afcaba42-5c1e-4712-9100-f0159b44eb8e" providerId="ADAL" clId="{1F2335BD-8E02-4F66-B5C9-E386909C2ECC}" dt="2025-04-03T03:36:08.151" v="9481" actId="47"/>
          <pc:sldLayoutMkLst>
            <pc:docMk/>
            <pc:sldMasterMk cId="0" sldId="2147483680"/>
            <pc:sldLayoutMk cId="0" sldId="2147483669"/>
          </pc:sldLayoutMkLst>
        </pc:sldLayoutChg>
        <pc:sldLayoutChg chg="del">
          <pc:chgData name="Matt Virus (mvirus)" userId="afcaba42-5c1e-4712-9100-f0159b44eb8e" providerId="ADAL" clId="{1F2335BD-8E02-4F66-B5C9-E386909C2ECC}" dt="2025-04-03T03:35:56.495" v="9458" actId="47"/>
          <pc:sldLayoutMkLst>
            <pc:docMk/>
            <pc:sldMasterMk cId="0" sldId="2147483680"/>
            <pc:sldLayoutMk cId="0" sldId="2147483670"/>
          </pc:sldLayoutMkLst>
        </pc:sldLayoutChg>
        <pc:sldLayoutChg chg="del">
          <pc:chgData name="Matt Virus (mvirus)" userId="afcaba42-5c1e-4712-9100-f0159b44eb8e" providerId="ADAL" clId="{1F2335BD-8E02-4F66-B5C9-E386909C2ECC}" dt="2025-04-03T03:36:04.672" v="9473" actId="47"/>
          <pc:sldLayoutMkLst>
            <pc:docMk/>
            <pc:sldMasterMk cId="0" sldId="2147483680"/>
            <pc:sldLayoutMk cId="0" sldId="2147483671"/>
          </pc:sldLayoutMkLst>
        </pc:sldLayoutChg>
        <pc:sldLayoutChg chg="del">
          <pc:chgData name="Matt Virus (mvirus)" userId="afcaba42-5c1e-4712-9100-f0159b44eb8e" providerId="ADAL" clId="{1F2335BD-8E02-4F66-B5C9-E386909C2ECC}" dt="2025-04-03T03:35:57.684" v="9460" actId="47"/>
          <pc:sldLayoutMkLst>
            <pc:docMk/>
            <pc:sldMasterMk cId="0" sldId="2147483680"/>
            <pc:sldLayoutMk cId="0" sldId="2147483672"/>
          </pc:sldLayoutMkLst>
        </pc:sldLayoutChg>
        <pc:sldLayoutChg chg="del">
          <pc:chgData name="Matt Virus (mvirus)" userId="afcaba42-5c1e-4712-9100-f0159b44eb8e" providerId="ADAL" clId="{1F2335BD-8E02-4F66-B5C9-E386909C2ECC}" dt="2025-04-03T03:36:07.969" v="9480" actId="47"/>
          <pc:sldLayoutMkLst>
            <pc:docMk/>
            <pc:sldMasterMk cId="0" sldId="2147483680"/>
            <pc:sldLayoutMk cId="0" sldId="2147483673"/>
          </pc:sldLayoutMkLst>
        </pc:sldLayoutChg>
        <pc:sldLayoutChg chg="del">
          <pc:chgData name="Matt Virus (mvirus)" userId="afcaba42-5c1e-4712-9100-f0159b44eb8e" providerId="ADAL" clId="{1F2335BD-8E02-4F66-B5C9-E386909C2ECC}" dt="2025-04-03T03:36:02.667" v="9468" actId="47"/>
          <pc:sldLayoutMkLst>
            <pc:docMk/>
            <pc:sldMasterMk cId="0" sldId="2147483680"/>
            <pc:sldLayoutMk cId="0" sldId="2147483674"/>
          </pc:sldLayoutMkLst>
        </pc:sldLayoutChg>
        <pc:sldLayoutChg chg="del">
          <pc:chgData name="Matt Virus (mvirus)" userId="afcaba42-5c1e-4712-9100-f0159b44eb8e" providerId="ADAL" clId="{1F2335BD-8E02-4F66-B5C9-E386909C2ECC}" dt="2025-04-03T03:36:05.180" v="9474" actId="47"/>
          <pc:sldLayoutMkLst>
            <pc:docMk/>
            <pc:sldMasterMk cId="0" sldId="2147483680"/>
            <pc:sldLayoutMk cId="0" sldId="2147483676"/>
          </pc:sldLayoutMkLst>
        </pc:sldLayoutChg>
        <pc:sldLayoutChg chg="add del">
          <pc:chgData name="Matt Virus (mvirus)" userId="afcaba42-5c1e-4712-9100-f0159b44eb8e" providerId="ADAL" clId="{1F2335BD-8E02-4F66-B5C9-E386909C2ECC}" dt="2025-04-03T03:57:22.428" v="9579" actId="47"/>
          <pc:sldLayoutMkLst>
            <pc:docMk/>
            <pc:sldMasterMk cId="0" sldId="2147483680"/>
            <pc:sldLayoutMk cId="0" sldId="2147483677"/>
          </pc:sldLayoutMkLst>
        </pc:sldLayoutChg>
      </pc:sldMasterChg>
      <pc:sldMasterChg chg="del delSldLayout">
        <pc:chgData name="Matt Virus (mvirus)" userId="afcaba42-5c1e-4712-9100-f0159b44eb8e" providerId="ADAL" clId="{1F2335BD-8E02-4F66-B5C9-E386909C2ECC}" dt="2025-04-03T03:57:33.358" v="9586" actId="47"/>
        <pc:sldMasterMkLst>
          <pc:docMk/>
          <pc:sldMasterMk cId="0" sldId="2147483681"/>
        </pc:sldMasterMkLst>
        <pc:sldLayoutChg chg="del">
          <pc:chgData name="Matt Virus (mvirus)" userId="afcaba42-5c1e-4712-9100-f0159b44eb8e" providerId="ADAL" clId="{1F2335BD-8E02-4F66-B5C9-E386909C2ECC}" dt="2025-04-03T03:57:33.358" v="9586" actId="47"/>
          <pc:sldLayoutMkLst>
            <pc:docMk/>
            <pc:sldMasterMk cId="0" sldId="2147483681"/>
            <pc:sldLayoutMk cId="0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99B27FDC-C0E3-A385-0049-CA43C1CF8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a43ff433f_1_115:notes">
            <a:extLst>
              <a:ext uri="{FF2B5EF4-FFF2-40B4-BE49-F238E27FC236}">
                <a16:creationId xmlns:a16="http://schemas.microsoft.com/office/drawing/2014/main" id="{22C0BF35-61F4-3E24-E4D1-4BA6DFCF83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a43ff433f_1_115:notes">
            <a:extLst>
              <a:ext uri="{FF2B5EF4-FFF2-40B4-BE49-F238E27FC236}">
                <a16:creationId xmlns:a16="http://schemas.microsoft.com/office/drawing/2014/main" id="{14A2D4BF-2F20-11F2-B42E-0862F0D669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4849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BAC63328-51A6-9186-5E02-92D6F0F20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a43ff433f_1_115:notes">
            <a:extLst>
              <a:ext uri="{FF2B5EF4-FFF2-40B4-BE49-F238E27FC236}">
                <a16:creationId xmlns:a16="http://schemas.microsoft.com/office/drawing/2014/main" id="{AD312543-354F-6342-C10A-367FA24867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a43ff433f_1_115:notes">
            <a:extLst>
              <a:ext uri="{FF2B5EF4-FFF2-40B4-BE49-F238E27FC236}">
                <a16:creationId xmlns:a16="http://schemas.microsoft.com/office/drawing/2014/main" id="{359E047B-92F5-7E4D-AEFB-B32C737F1C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2594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>
          <a:extLst>
            <a:ext uri="{FF2B5EF4-FFF2-40B4-BE49-F238E27FC236}">
              <a16:creationId xmlns:a16="http://schemas.microsoft.com/office/drawing/2014/main" id="{C72E89CF-89A9-D594-2C17-FF5C0B9E8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98c208c572_1_13:notes">
            <a:extLst>
              <a:ext uri="{FF2B5EF4-FFF2-40B4-BE49-F238E27FC236}">
                <a16:creationId xmlns:a16="http://schemas.microsoft.com/office/drawing/2014/main" id="{3331C2B7-54D7-B012-7175-4D5E1E2953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98c208c572_1_13:notes">
            <a:extLst>
              <a:ext uri="{FF2B5EF4-FFF2-40B4-BE49-F238E27FC236}">
                <a16:creationId xmlns:a16="http://schemas.microsoft.com/office/drawing/2014/main" id="{CDF4F659-5607-3B86-E3C8-88C8F01526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362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D75BC1B0-354B-D26B-3D5F-204828D2D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a43ff433f_1_115:notes">
            <a:extLst>
              <a:ext uri="{FF2B5EF4-FFF2-40B4-BE49-F238E27FC236}">
                <a16:creationId xmlns:a16="http://schemas.microsoft.com/office/drawing/2014/main" id="{450C1751-248E-3656-19BB-3BC3A34687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a43ff433f_1_115:notes">
            <a:extLst>
              <a:ext uri="{FF2B5EF4-FFF2-40B4-BE49-F238E27FC236}">
                <a16:creationId xmlns:a16="http://schemas.microsoft.com/office/drawing/2014/main" id="{23476231-39C1-37E5-44C7-80B1C0F186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910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>
          <a:extLst>
            <a:ext uri="{FF2B5EF4-FFF2-40B4-BE49-F238E27FC236}">
              <a16:creationId xmlns:a16="http://schemas.microsoft.com/office/drawing/2014/main" id="{E6503F5D-1638-7432-B7D5-4AE54244E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8dc232b804_0_689:notes">
            <a:extLst>
              <a:ext uri="{FF2B5EF4-FFF2-40B4-BE49-F238E27FC236}">
                <a16:creationId xmlns:a16="http://schemas.microsoft.com/office/drawing/2014/main" id="{F17DA100-8494-FBFE-CF59-FC91515C80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8dc232b804_0_689:notes">
            <a:extLst>
              <a:ext uri="{FF2B5EF4-FFF2-40B4-BE49-F238E27FC236}">
                <a16:creationId xmlns:a16="http://schemas.microsoft.com/office/drawing/2014/main" id="{5EC70792-DCCC-A0DD-BAC6-36A9D80BA8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3874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D4971BFF-E2FA-B5BF-5A57-0C62D9EAF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a43ff433f_1_115:notes">
            <a:extLst>
              <a:ext uri="{FF2B5EF4-FFF2-40B4-BE49-F238E27FC236}">
                <a16:creationId xmlns:a16="http://schemas.microsoft.com/office/drawing/2014/main" id="{CC99206C-584F-61A2-AEFA-50FF09CB68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a43ff433f_1_115:notes">
            <a:extLst>
              <a:ext uri="{FF2B5EF4-FFF2-40B4-BE49-F238E27FC236}">
                <a16:creationId xmlns:a16="http://schemas.microsoft.com/office/drawing/2014/main" id="{64DC38FF-2C4E-7301-77F1-7F65127F0D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9375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76D5F80A-C9FE-1376-F190-5672CE47F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a43ff433f_1_115:notes">
            <a:extLst>
              <a:ext uri="{FF2B5EF4-FFF2-40B4-BE49-F238E27FC236}">
                <a16:creationId xmlns:a16="http://schemas.microsoft.com/office/drawing/2014/main" id="{F38D905E-8238-828E-00D4-4F85763D28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a43ff433f_1_115:notes">
            <a:extLst>
              <a:ext uri="{FF2B5EF4-FFF2-40B4-BE49-F238E27FC236}">
                <a16:creationId xmlns:a16="http://schemas.microsoft.com/office/drawing/2014/main" id="{35BB72E9-72DE-D764-4312-7B7579DAEA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4715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>
          <a:extLst>
            <a:ext uri="{FF2B5EF4-FFF2-40B4-BE49-F238E27FC236}">
              <a16:creationId xmlns:a16="http://schemas.microsoft.com/office/drawing/2014/main" id="{33C2F9B7-1CCD-30B2-CFCA-EF4963AB3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98c208c572_1_13:notes">
            <a:extLst>
              <a:ext uri="{FF2B5EF4-FFF2-40B4-BE49-F238E27FC236}">
                <a16:creationId xmlns:a16="http://schemas.microsoft.com/office/drawing/2014/main" id="{91141042-5D7D-7DD2-3351-69203C39B5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98c208c572_1_13:notes">
            <a:extLst>
              <a:ext uri="{FF2B5EF4-FFF2-40B4-BE49-F238E27FC236}">
                <a16:creationId xmlns:a16="http://schemas.microsoft.com/office/drawing/2014/main" id="{DB85D94D-2557-2042-961C-60B441A19E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305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DA92C13F-E463-3E87-36D6-E6DE05995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a43ff433f_1_115:notes">
            <a:extLst>
              <a:ext uri="{FF2B5EF4-FFF2-40B4-BE49-F238E27FC236}">
                <a16:creationId xmlns:a16="http://schemas.microsoft.com/office/drawing/2014/main" id="{EBF6B5BA-D5B4-DD7E-0F53-420A491918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a43ff433f_1_115:notes">
            <a:extLst>
              <a:ext uri="{FF2B5EF4-FFF2-40B4-BE49-F238E27FC236}">
                <a16:creationId xmlns:a16="http://schemas.microsoft.com/office/drawing/2014/main" id="{F61E6C8A-D794-7410-98A3-0DEDB0A029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3066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1BAB9AAA-8C29-784D-04D6-C0F6187AA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a43ff433f_1_115:notes">
            <a:extLst>
              <a:ext uri="{FF2B5EF4-FFF2-40B4-BE49-F238E27FC236}">
                <a16:creationId xmlns:a16="http://schemas.microsoft.com/office/drawing/2014/main" id="{BA97FA6B-E23F-7B57-8DD7-9691FEBFF7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a43ff433f_1_115:notes">
            <a:extLst>
              <a:ext uri="{FF2B5EF4-FFF2-40B4-BE49-F238E27FC236}">
                <a16:creationId xmlns:a16="http://schemas.microsoft.com/office/drawing/2014/main" id="{E431E7B2-0B93-307F-A8F0-36BC1DC2FC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305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8d9df95369_4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8d9df95369_4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7BEBB225-5E4A-18A6-CD67-9D561865C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a43ff433f_1_115:notes">
            <a:extLst>
              <a:ext uri="{FF2B5EF4-FFF2-40B4-BE49-F238E27FC236}">
                <a16:creationId xmlns:a16="http://schemas.microsoft.com/office/drawing/2014/main" id="{BE727B0A-E24A-C335-EAB1-664F8D9C3C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a43ff433f_1_115:notes">
            <a:extLst>
              <a:ext uri="{FF2B5EF4-FFF2-40B4-BE49-F238E27FC236}">
                <a16:creationId xmlns:a16="http://schemas.microsoft.com/office/drawing/2014/main" id="{61831AAF-CE2A-89B2-0AC4-62BE2E4F39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00812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DD0A01BF-2897-72E7-8307-98FEDEEBC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a43ff433f_1_115:notes">
            <a:extLst>
              <a:ext uri="{FF2B5EF4-FFF2-40B4-BE49-F238E27FC236}">
                <a16:creationId xmlns:a16="http://schemas.microsoft.com/office/drawing/2014/main" id="{D8937D15-826B-437C-DBA6-2DCB3FEE77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a43ff433f_1_115:notes">
            <a:extLst>
              <a:ext uri="{FF2B5EF4-FFF2-40B4-BE49-F238E27FC236}">
                <a16:creationId xmlns:a16="http://schemas.microsoft.com/office/drawing/2014/main" id="{33C5B6A0-C321-4FB5-5CAA-941A3F9ED6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43688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90D94942-7E62-B5DA-720F-7E6F4043C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a43ff433f_1_115:notes">
            <a:extLst>
              <a:ext uri="{FF2B5EF4-FFF2-40B4-BE49-F238E27FC236}">
                <a16:creationId xmlns:a16="http://schemas.microsoft.com/office/drawing/2014/main" id="{67B9A7AB-5AF5-FC92-9772-48E2251A82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a43ff433f_1_115:notes">
            <a:extLst>
              <a:ext uri="{FF2B5EF4-FFF2-40B4-BE49-F238E27FC236}">
                <a16:creationId xmlns:a16="http://schemas.microsoft.com/office/drawing/2014/main" id="{049E03C8-32CE-E6E5-8514-2C27EC2390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76753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33331274-E8F3-841C-606B-226402891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a43ff433f_1_115:notes">
            <a:extLst>
              <a:ext uri="{FF2B5EF4-FFF2-40B4-BE49-F238E27FC236}">
                <a16:creationId xmlns:a16="http://schemas.microsoft.com/office/drawing/2014/main" id="{C33DDB13-2ADC-37C3-375D-315BB51DF5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a43ff433f_1_115:notes">
            <a:extLst>
              <a:ext uri="{FF2B5EF4-FFF2-40B4-BE49-F238E27FC236}">
                <a16:creationId xmlns:a16="http://schemas.microsoft.com/office/drawing/2014/main" id="{C6B18D31-2AD1-2321-6CF8-F0272B0CE1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8674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49C6AD12-D103-4A2A-1207-BAE730F94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a43ff433f_1_115:notes">
            <a:extLst>
              <a:ext uri="{FF2B5EF4-FFF2-40B4-BE49-F238E27FC236}">
                <a16:creationId xmlns:a16="http://schemas.microsoft.com/office/drawing/2014/main" id="{5A979B4F-402C-3242-1A8F-1EB7896D77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a43ff433f_1_115:notes">
            <a:extLst>
              <a:ext uri="{FF2B5EF4-FFF2-40B4-BE49-F238E27FC236}">
                <a16:creationId xmlns:a16="http://schemas.microsoft.com/office/drawing/2014/main" id="{CCB80BA9-5B85-77F5-C946-69C50BCD3C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3755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31F23AA6-CEEA-CD19-A521-D86325A3C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a43ff433f_1_115:notes">
            <a:extLst>
              <a:ext uri="{FF2B5EF4-FFF2-40B4-BE49-F238E27FC236}">
                <a16:creationId xmlns:a16="http://schemas.microsoft.com/office/drawing/2014/main" id="{CBDFFD48-D56B-A694-CFB0-97789AA217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a43ff433f_1_115:notes">
            <a:extLst>
              <a:ext uri="{FF2B5EF4-FFF2-40B4-BE49-F238E27FC236}">
                <a16:creationId xmlns:a16="http://schemas.microsoft.com/office/drawing/2014/main" id="{2440B153-152E-882C-F830-7FF74B0DB6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86545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>
          <a:extLst>
            <a:ext uri="{FF2B5EF4-FFF2-40B4-BE49-F238E27FC236}">
              <a16:creationId xmlns:a16="http://schemas.microsoft.com/office/drawing/2014/main" id="{158E8C84-8217-92F2-4E11-67725031A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8dc232b804_0_689:notes">
            <a:extLst>
              <a:ext uri="{FF2B5EF4-FFF2-40B4-BE49-F238E27FC236}">
                <a16:creationId xmlns:a16="http://schemas.microsoft.com/office/drawing/2014/main" id="{1D7D16D5-E3F7-1EE2-BF9F-22A515E1B1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8dc232b804_0_689:notes">
            <a:extLst>
              <a:ext uri="{FF2B5EF4-FFF2-40B4-BE49-F238E27FC236}">
                <a16:creationId xmlns:a16="http://schemas.microsoft.com/office/drawing/2014/main" id="{81F9D214-C115-4B4B-0555-8094A836B5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5133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703728BA-556A-D96D-3C10-80435D724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a43ff433f_1_115:notes">
            <a:extLst>
              <a:ext uri="{FF2B5EF4-FFF2-40B4-BE49-F238E27FC236}">
                <a16:creationId xmlns:a16="http://schemas.microsoft.com/office/drawing/2014/main" id="{7B617E41-23E2-15B2-DD50-14E7F66750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a43ff433f_1_115:notes">
            <a:extLst>
              <a:ext uri="{FF2B5EF4-FFF2-40B4-BE49-F238E27FC236}">
                <a16:creationId xmlns:a16="http://schemas.microsoft.com/office/drawing/2014/main" id="{5D426E0B-6FDB-5775-FA54-182279FC49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5087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1A5AA7ED-A3A3-9EAC-22C8-88293BD75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a43ff433f_1_115:notes">
            <a:extLst>
              <a:ext uri="{FF2B5EF4-FFF2-40B4-BE49-F238E27FC236}">
                <a16:creationId xmlns:a16="http://schemas.microsoft.com/office/drawing/2014/main" id="{3DDC9851-BD32-15EE-B095-484C47DEB8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a43ff433f_1_115:notes">
            <a:extLst>
              <a:ext uri="{FF2B5EF4-FFF2-40B4-BE49-F238E27FC236}">
                <a16:creationId xmlns:a16="http://schemas.microsoft.com/office/drawing/2014/main" id="{B2963F60-579B-CF92-2E06-A69780E2F3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92015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9A98B5EB-50BF-417A-E4D5-0A2F401AD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a43ff433f_1_115:notes">
            <a:extLst>
              <a:ext uri="{FF2B5EF4-FFF2-40B4-BE49-F238E27FC236}">
                <a16:creationId xmlns:a16="http://schemas.microsoft.com/office/drawing/2014/main" id="{445E8AF6-D2AC-46D7-A3EB-535B3B1C3B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a43ff433f_1_115:notes">
            <a:extLst>
              <a:ext uri="{FF2B5EF4-FFF2-40B4-BE49-F238E27FC236}">
                <a16:creationId xmlns:a16="http://schemas.microsoft.com/office/drawing/2014/main" id="{92DF0D4C-11AB-A66E-941E-CD885520B9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5790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9813279221_3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9813279221_3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Google Shape;2321;g8a43ff433f_1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2" name="Google Shape;2322;g8a43ff433f_1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98c208c572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98c208c572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a43ff433f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a43ff433f_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17514E37-A78D-EB51-30DD-637D559D0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a43ff433f_1_115:notes">
            <a:extLst>
              <a:ext uri="{FF2B5EF4-FFF2-40B4-BE49-F238E27FC236}">
                <a16:creationId xmlns:a16="http://schemas.microsoft.com/office/drawing/2014/main" id="{EA8B2757-EBCA-6D22-523F-728A41CC39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a43ff433f_1_115:notes">
            <a:extLst>
              <a:ext uri="{FF2B5EF4-FFF2-40B4-BE49-F238E27FC236}">
                <a16:creationId xmlns:a16="http://schemas.microsoft.com/office/drawing/2014/main" id="{FE6683B6-331C-6A08-C720-1A4C2DF8CB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3079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B90CF836-9ADF-4677-B638-DDF0414B8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a43ff433f_1_115:notes">
            <a:extLst>
              <a:ext uri="{FF2B5EF4-FFF2-40B4-BE49-F238E27FC236}">
                <a16:creationId xmlns:a16="http://schemas.microsoft.com/office/drawing/2014/main" id="{C24ACE22-7D28-DF73-BD28-FC1C36C5AD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a43ff433f_1_115:notes">
            <a:extLst>
              <a:ext uri="{FF2B5EF4-FFF2-40B4-BE49-F238E27FC236}">
                <a16:creationId xmlns:a16="http://schemas.microsoft.com/office/drawing/2014/main" id="{5AC7E9BF-2E4A-84EF-BD57-15F402920E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743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8dc232b804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8dc232b804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1990A63D-F421-B9CC-FB28-4C1CE9902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a43ff433f_1_115:notes">
            <a:extLst>
              <a:ext uri="{FF2B5EF4-FFF2-40B4-BE49-F238E27FC236}">
                <a16:creationId xmlns:a16="http://schemas.microsoft.com/office/drawing/2014/main" id="{E07C6F5B-471F-CA6C-7748-3C0641A776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a43ff433f_1_115:notes">
            <a:extLst>
              <a:ext uri="{FF2B5EF4-FFF2-40B4-BE49-F238E27FC236}">
                <a16:creationId xmlns:a16="http://schemas.microsoft.com/office/drawing/2014/main" id="{F342CEB4-6B7E-1E29-8CFD-401AC6E050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239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42411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rot="-283">
            <a:off x="602625" y="405076"/>
            <a:ext cx="3638400" cy="32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02625" y="3844575"/>
            <a:ext cx="2988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Montserrat Light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Montserrat Light"/>
              <a:buNone/>
              <a:defRPr sz="160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Montserrat Light"/>
              <a:buNone/>
              <a:defRPr sz="160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Montserrat Light"/>
              <a:buNone/>
              <a:defRPr sz="160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Montserrat Light"/>
              <a:buNone/>
              <a:defRPr sz="160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Montserrat Light"/>
              <a:buNone/>
              <a:defRPr sz="160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Montserrat Light"/>
              <a:buNone/>
              <a:defRPr sz="160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Montserrat Light"/>
              <a:buNone/>
              <a:defRPr sz="160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Montserrat Light"/>
              <a:buNone/>
              <a:defRPr sz="160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 flipH="1">
            <a:off x="619252" y="2508850"/>
            <a:ext cx="4432500" cy="11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 b="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 b="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 b="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 b="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 b="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 b="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 b="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60827" y="-70100"/>
            <a:ext cx="4057800" cy="28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100"/>
              <a:buNone/>
              <a:defRPr sz="200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3"/>
          </p:nvPr>
        </p:nvSpPr>
        <p:spPr>
          <a:xfrm flipH="1">
            <a:off x="654727" y="4048500"/>
            <a:ext cx="3674100" cy="65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4092250" y="2508850"/>
            <a:ext cx="4432500" cy="11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 b="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6000" b="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6000" b="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6000" b="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6000" b="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6000" b="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6000" b="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6000" b="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60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 idx="2" hasCustomPrompt="1"/>
          </p:nvPr>
        </p:nvSpPr>
        <p:spPr>
          <a:xfrm>
            <a:off x="4677775" y="-70100"/>
            <a:ext cx="4057800" cy="28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100"/>
              <a:buNone/>
              <a:defRPr sz="200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 idx="3"/>
          </p:nvPr>
        </p:nvSpPr>
        <p:spPr>
          <a:xfrm>
            <a:off x="4815175" y="4048500"/>
            <a:ext cx="3674100" cy="65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Montserrat SemiBold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1"/>
          </p:nvPr>
        </p:nvSpPr>
        <p:spPr>
          <a:xfrm>
            <a:off x="5664124" y="1413325"/>
            <a:ext cx="1592700" cy="41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2"/>
          </p:nvPr>
        </p:nvSpPr>
        <p:spPr>
          <a:xfrm>
            <a:off x="5664124" y="1907325"/>
            <a:ext cx="2618700" cy="76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title" idx="3" hasCustomPrompt="1"/>
          </p:nvPr>
        </p:nvSpPr>
        <p:spPr>
          <a:xfrm>
            <a:off x="4791725" y="1601800"/>
            <a:ext cx="6438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4"/>
          </p:nvPr>
        </p:nvSpPr>
        <p:spPr>
          <a:xfrm>
            <a:off x="2023049" y="1413325"/>
            <a:ext cx="1592700" cy="41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5"/>
          </p:nvPr>
        </p:nvSpPr>
        <p:spPr>
          <a:xfrm>
            <a:off x="2023049" y="1907375"/>
            <a:ext cx="2618700" cy="76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title" idx="6" hasCustomPrompt="1"/>
          </p:nvPr>
        </p:nvSpPr>
        <p:spPr>
          <a:xfrm>
            <a:off x="1150763" y="1601800"/>
            <a:ext cx="6438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7"/>
          </p:nvPr>
        </p:nvSpPr>
        <p:spPr>
          <a:xfrm>
            <a:off x="5664124" y="3140750"/>
            <a:ext cx="1592700" cy="41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8"/>
          </p:nvPr>
        </p:nvSpPr>
        <p:spPr>
          <a:xfrm>
            <a:off x="5664124" y="3637925"/>
            <a:ext cx="2618700" cy="76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9" hasCustomPrompt="1"/>
          </p:nvPr>
        </p:nvSpPr>
        <p:spPr>
          <a:xfrm>
            <a:off x="4791725" y="3329575"/>
            <a:ext cx="6438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13"/>
          </p:nvPr>
        </p:nvSpPr>
        <p:spPr>
          <a:xfrm>
            <a:off x="2023049" y="3140750"/>
            <a:ext cx="1592700" cy="41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4"/>
          </p:nvPr>
        </p:nvSpPr>
        <p:spPr>
          <a:xfrm>
            <a:off x="2023049" y="3637925"/>
            <a:ext cx="2618700" cy="76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15" hasCustomPrompt="1"/>
          </p:nvPr>
        </p:nvSpPr>
        <p:spPr>
          <a:xfrm>
            <a:off x="1150775" y="3329575"/>
            <a:ext cx="6438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/>
          <p:nvPr/>
        </p:nvSpPr>
        <p:spPr>
          <a:xfrm>
            <a:off x="0" y="0"/>
            <a:ext cx="42411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ctrTitle"/>
          </p:nvPr>
        </p:nvSpPr>
        <p:spPr>
          <a:xfrm>
            <a:off x="713225" y="198125"/>
            <a:ext cx="3072300" cy="12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linker"/>
              <a:buNone/>
              <a:defRPr sz="5200">
                <a:solidFill>
                  <a:schemeClr val="accent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linker"/>
              <a:buNone/>
              <a:defRPr sz="5200">
                <a:solidFill>
                  <a:schemeClr val="accent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linker"/>
              <a:buNone/>
              <a:defRPr sz="5200">
                <a:solidFill>
                  <a:schemeClr val="accent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linker"/>
              <a:buNone/>
              <a:defRPr sz="5200">
                <a:solidFill>
                  <a:schemeClr val="accent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linker"/>
              <a:buNone/>
              <a:defRPr sz="5200">
                <a:solidFill>
                  <a:schemeClr val="accent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linker"/>
              <a:buNone/>
              <a:defRPr sz="5200">
                <a:solidFill>
                  <a:schemeClr val="accent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linker"/>
              <a:buNone/>
              <a:defRPr sz="5200">
                <a:solidFill>
                  <a:schemeClr val="accent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linker"/>
              <a:buNone/>
              <a:defRPr sz="5200">
                <a:solidFill>
                  <a:schemeClr val="accent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/>
          <p:nvPr/>
        </p:nvSpPr>
        <p:spPr>
          <a:xfrm>
            <a:off x="713225" y="3050575"/>
            <a:ext cx="3285000" cy="10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rPr>
              <a:t>CREDITS: </a:t>
            </a:r>
            <a:endParaRPr sz="1200" b="1">
              <a:solidFill>
                <a:schemeClr val="accent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rPr>
              <a:t>This presentation template was created </a:t>
            </a:r>
            <a:endParaRPr sz="1200">
              <a:solidFill>
                <a:schemeClr val="lt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rPr>
              <a:t>by Slidesgo, including icons by  Flaticon, infographics &amp; images by Freepik </a:t>
            </a:r>
            <a:endParaRPr sz="1200">
              <a:solidFill>
                <a:schemeClr val="lt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1"/>
          </p:nvPr>
        </p:nvSpPr>
        <p:spPr>
          <a:xfrm>
            <a:off x="713225" y="1631875"/>
            <a:ext cx="2939700" cy="1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+ Text">
  <p:cSld name="CUSTOM_6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ctrTitle"/>
          </p:nvPr>
        </p:nvSpPr>
        <p:spPr>
          <a:xfrm rot="-308">
            <a:off x="5077823" y="914555"/>
            <a:ext cx="3353400" cy="17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5582275" y="3310000"/>
            <a:ext cx="2848500" cy="13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None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None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None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None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None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None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None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None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text 2">
  <p:cSld name="BLANK_1_1_1_1_1_1_1_1_1_1_1_1_1_1_1_1_1_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>
            <a:spLocks noGrp="1"/>
          </p:cNvSpPr>
          <p:nvPr>
            <p:ph type="body" idx="1"/>
          </p:nvPr>
        </p:nvSpPr>
        <p:spPr>
          <a:xfrm>
            <a:off x="713225" y="1429950"/>
            <a:ext cx="4821000" cy="2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274320" lvl="0" indent="-330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★"/>
              <a:defRPr sz="1600"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>
                <a:latin typeface="Poppins"/>
                <a:ea typeface="Poppins"/>
                <a:cs typeface="Poppins"/>
                <a:sym typeface="Poppins"/>
              </a:defRPr>
            </a:lvl2pPr>
            <a:lvl3pPr marL="1371600" marR="274320" lvl="2" indent="-3048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 sz="1600"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title"/>
          </p:nvPr>
        </p:nvSpPr>
        <p:spPr>
          <a:xfrm>
            <a:off x="720300" y="387600"/>
            <a:ext cx="77106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SemiBold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ntserrat SemiBold"/>
              <a:buNone/>
              <a:defRPr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Montserrat SemiBold"/>
              <a:buNone/>
              <a:defRPr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Montserrat SemiBold"/>
              <a:buNone/>
              <a:defRPr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Montserrat SemiBold"/>
              <a:buNone/>
              <a:defRPr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Montserrat SemiBold"/>
              <a:buNone/>
              <a:defRPr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Montserrat SemiBold"/>
              <a:buNone/>
              <a:defRPr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Montserrat SemiBold"/>
              <a:buNone/>
              <a:defRPr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Montserrat SemiBold"/>
              <a:buNone/>
              <a:defRPr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50" y="2926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Do Hyeon"/>
              <a:buNone/>
              <a:defRPr sz="4000">
                <a:solidFill>
                  <a:schemeClr val="lt1"/>
                </a:solidFill>
                <a:latin typeface="Do Hyeon"/>
                <a:ea typeface="Do Hyeon"/>
                <a:cs typeface="Do Hyeon"/>
                <a:sym typeface="Do Hye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Do Hyeon"/>
              <a:buNone/>
              <a:defRPr sz="4000">
                <a:solidFill>
                  <a:schemeClr val="lt1"/>
                </a:solidFill>
                <a:latin typeface="Do Hyeon"/>
                <a:ea typeface="Do Hyeon"/>
                <a:cs typeface="Do Hyeon"/>
                <a:sym typeface="Do Hye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Do Hyeon"/>
              <a:buNone/>
              <a:defRPr sz="4000">
                <a:solidFill>
                  <a:schemeClr val="lt1"/>
                </a:solidFill>
                <a:latin typeface="Do Hyeon"/>
                <a:ea typeface="Do Hyeon"/>
                <a:cs typeface="Do Hyeon"/>
                <a:sym typeface="Do Hye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Do Hyeon"/>
              <a:buNone/>
              <a:defRPr sz="4000">
                <a:solidFill>
                  <a:schemeClr val="lt1"/>
                </a:solidFill>
                <a:latin typeface="Do Hyeon"/>
                <a:ea typeface="Do Hyeon"/>
                <a:cs typeface="Do Hyeon"/>
                <a:sym typeface="Do Hye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Do Hyeon"/>
              <a:buNone/>
              <a:defRPr sz="4000">
                <a:solidFill>
                  <a:schemeClr val="lt1"/>
                </a:solidFill>
                <a:latin typeface="Do Hyeon"/>
                <a:ea typeface="Do Hyeon"/>
                <a:cs typeface="Do Hyeon"/>
                <a:sym typeface="Do Hye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Do Hyeon"/>
              <a:buNone/>
              <a:defRPr sz="4000">
                <a:solidFill>
                  <a:schemeClr val="lt1"/>
                </a:solidFill>
                <a:latin typeface="Do Hyeon"/>
                <a:ea typeface="Do Hyeon"/>
                <a:cs typeface="Do Hyeon"/>
                <a:sym typeface="Do Hye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Do Hyeon"/>
              <a:buNone/>
              <a:defRPr sz="4000">
                <a:solidFill>
                  <a:schemeClr val="lt1"/>
                </a:solidFill>
                <a:latin typeface="Do Hyeon"/>
                <a:ea typeface="Do Hyeon"/>
                <a:cs typeface="Do Hyeon"/>
                <a:sym typeface="Do Hye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Do Hyeon"/>
              <a:buNone/>
              <a:defRPr sz="4000">
                <a:solidFill>
                  <a:schemeClr val="lt1"/>
                </a:solidFill>
                <a:latin typeface="Do Hyeon"/>
                <a:ea typeface="Do Hyeon"/>
                <a:cs typeface="Do Hyeon"/>
                <a:sym typeface="Do Hye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xygen"/>
              <a:buChar char="●"/>
              <a:defRPr sz="180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Char char="○"/>
              <a:defRPr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Char char="■"/>
              <a:defRPr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Char char="●"/>
              <a:defRPr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Char char="○"/>
              <a:defRPr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Char char="■"/>
              <a:defRPr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Char char="●"/>
              <a:defRPr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Char char="○"/>
              <a:defRPr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xygen"/>
              <a:buChar char="■"/>
              <a:defRPr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26845E-7FB2-78B5-BA7D-43DECD0B9B6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8337550" y="4958080"/>
            <a:ext cx="76517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Cisco Confidential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62" r:id="rId5"/>
    <p:sldLayoutId id="2147483663" r:id="rId6"/>
    <p:sldLayoutId id="2147483666" r:id="rId7"/>
    <p:sldLayoutId id="2147483675" r:id="rId8"/>
    <p:sldLayoutId id="214748367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orient="horz" pos="1620">
          <p15:clr>
            <a:srgbClr val="EA4335"/>
          </p15:clr>
        </p15:guide>
        <p15:guide id="3" pos="449">
          <p15:clr>
            <a:srgbClr val="00FF00"/>
          </p15:clr>
        </p15:guide>
        <p15:guide id="4" pos="5311">
          <p15:clr>
            <a:srgbClr val="00FF00"/>
          </p15:clr>
        </p15:guide>
        <p15:guide id="5" orient="horz" pos="340">
          <p15:clr>
            <a:srgbClr val="00FF00"/>
          </p15:clr>
        </p15:guide>
        <p15:guide id="6" orient="horz" pos="2892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x.com/demand_answer/status/186895060181789915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4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matt@hackspace.io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>
            <a:spLocks noGrp="1"/>
          </p:cNvSpPr>
          <p:nvPr>
            <p:ph type="subTitle" idx="1"/>
          </p:nvPr>
        </p:nvSpPr>
        <p:spPr>
          <a:xfrm>
            <a:off x="602625" y="3844575"/>
            <a:ext cx="2988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Matt Virus / @themattvirus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187" name="Google Shape;187;p35"/>
          <p:cNvSpPr txBox="1">
            <a:spLocks noGrp="1"/>
          </p:cNvSpPr>
          <p:nvPr>
            <p:ph type="ctrTitle"/>
          </p:nvPr>
        </p:nvSpPr>
        <p:spPr>
          <a:xfrm rot="-283">
            <a:off x="35314" y="85238"/>
            <a:ext cx="4205698" cy="35289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TALES </a:t>
            </a:r>
            <a:br>
              <a:rPr lang="en" dirty="0"/>
            </a:br>
            <a:r>
              <a:rPr lang="en" dirty="0">
                <a:solidFill>
                  <a:schemeClr val="accent1"/>
                </a:solidFill>
              </a:rPr>
              <a:t>FrOM THE</a:t>
            </a:r>
            <a:r>
              <a:rPr lang="en" dirty="0"/>
              <a:t> CRYPT-</a:t>
            </a:r>
            <a:r>
              <a:rPr lang="en" sz="4000" dirty="0"/>
              <a:t>omine</a:t>
            </a:r>
            <a:endParaRPr sz="4000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B2668B5F-2BB7-408D-151D-D82BE6BBF0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599" y="2419349"/>
            <a:ext cx="2247481" cy="224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skeleton holding two coins&#10;&#10;AI-generated content may be incorrect.">
            <a:extLst>
              <a:ext uri="{FF2B5EF4-FFF2-40B4-BE49-F238E27FC236}">
                <a16:creationId xmlns:a16="http://schemas.microsoft.com/office/drawing/2014/main" id="{BBE8DF07-050E-7807-5805-8AB517E074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881" t="-295" r="-735" b="-715"/>
          <a:stretch/>
        </p:blipFill>
        <p:spPr>
          <a:xfrm>
            <a:off x="3590625" y="716322"/>
            <a:ext cx="5713416" cy="362978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240">
          <a:extLst>
            <a:ext uri="{FF2B5EF4-FFF2-40B4-BE49-F238E27FC236}">
              <a16:creationId xmlns:a16="http://schemas.microsoft.com/office/drawing/2014/main" id="{DFA1DBA6-2C85-79B4-E7F8-6847B7272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>
            <a:extLst>
              <a:ext uri="{FF2B5EF4-FFF2-40B4-BE49-F238E27FC236}">
                <a16:creationId xmlns:a16="http://schemas.microsoft.com/office/drawing/2014/main" id="{B3B5D9C6-FE0F-5E48-0308-ACA7A9A039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300" y="397874"/>
            <a:ext cx="77106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Hardware:  CPU/GPU</a:t>
            </a:r>
            <a:endParaRPr lang="en-US" sz="3500" b="0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" name="Google Shape;242;p41">
            <a:extLst>
              <a:ext uri="{FF2B5EF4-FFF2-40B4-BE49-F238E27FC236}">
                <a16:creationId xmlns:a16="http://schemas.microsoft.com/office/drawing/2014/main" id="{986A013E-061B-4141-A650-040331D87C77}"/>
              </a:ext>
            </a:extLst>
          </p:cNvPr>
          <p:cNvSpPr txBox="1">
            <a:spLocks/>
          </p:cNvSpPr>
          <p:nvPr/>
        </p:nvSpPr>
        <p:spPr>
          <a:xfrm>
            <a:off x="-457372" y="883578"/>
            <a:ext cx="7456085" cy="425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27432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xygen"/>
              <a:buChar char="★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27432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Mined with various AMD/Intel CPU’s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Grid K1 – 1</a:t>
            </a:r>
            <a:r>
              <a:rPr lang="en-US" baseline="30000" dirty="0">
                <a:latin typeface="Oxygen" panose="02000503000000000000" pitchFamily="2" charset="0"/>
              </a:rPr>
              <a:t>st</a:t>
            </a:r>
            <a:r>
              <a:rPr lang="en-US" dirty="0">
                <a:latin typeface="Oxygen" panose="02000503000000000000" pitchFamily="2" charset="0"/>
              </a:rPr>
              <a:t> “real” attempt with optimized hardware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Cheap ATI + AMD cards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40+ FirePro W7000, r7 r9, rx480/580/</a:t>
            </a:r>
            <a:r>
              <a:rPr lang="en-US" dirty="0" err="1">
                <a:latin typeface="Oxygen" panose="02000503000000000000" pitchFamily="2" charset="0"/>
              </a:rPr>
              <a:t>vega</a:t>
            </a:r>
            <a:r>
              <a:rPr lang="en-US" dirty="0">
                <a:latin typeface="Oxygen" panose="02000503000000000000" pitchFamily="2" charset="0"/>
              </a:rPr>
              <a:t>/</a:t>
            </a:r>
            <a:r>
              <a:rPr lang="en-US" dirty="0" err="1">
                <a:latin typeface="Oxygen" panose="02000503000000000000" pitchFamily="2" charset="0"/>
              </a:rPr>
              <a:t>etc</a:t>
            </a:r>
            <a:endParaRPr lang="en-US" dirty="0">
              <a:latin typeface="Oxygen" panose="02000503000000000000" pitchFamily="2" charset="0"/>
            </a:endParaRP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Xeon Phi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Intel “manycore” architecture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PCI Card + socketed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~64 core / quad thread per core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16GB 7200mhz cache on chip</a:t>
            </a:r>
          </a:p>
          <a:p>
            <a:pPr marL="914400" lvl="2" indent="-330200">
              <a:buSzPts val="1600"/>
              <a:buFont typeface="Oxygen"/>
              <a:buChar char="■"/>
            </a:pPr>
            <a:endParaRPr lang="en-US" dirty="0">
              <a:latin typeface="Oxygen" panose="02000503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C89147-33C4-027B-2A2B-9426921A0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989" y="978694"/>
            <a:ext cx="3891260" cy="1784508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DA7C10-333B-5500-4D4D-B44673DE0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911" y="3254043"/>
            <a:ext cx="2638155" cy="1793121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882583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240">
          <a:extLst>
            <a:ext uri="{FF2B5EF4-FFF2-40B4-BE49-F238E27FC236}">
              <a16:creationId xmlns:a16="http://schemas.microsoft.com/office/drawing/2014/main" id="{D97E3288-B206-FC3E-2A03-2892A0DFA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>
            <a:extLst>
              <a:ext uri="{FF2B5EF4-FFF2-40B4-BE49-F238E27FC236}">
                <a16:creationId xmlns:a16="http://schemas.microsoft.com/office/drawing/2014/main" id="{97D9A0AD-5261-BB4E-E9EE-C8E62621CD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300" y="387600"/>
            <a:ext cx="77106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Hardware:  CPU/GPU</a:t>
            </a:r>
            <a:endParaRPr lang="en-US" sz="3500" b="0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" name="Google Shape;242;p41">
            <a:extLst>
              <a:ext uri="{FF2B5EF4-FFF2-40B4-BE49-F238E27FC236}">
                <a16:creationId xmlns:a16="http://schemas.microsoft.com/office/drawing/2014/main" id="{C45D38DC-BAD8-76F9-DC82-568723EB1B33}"/>
              </a:ext>
            </a:extLst>
          </p:cNvPr>
          <p:cNvSpPr txBox="1">
            <a:spLocks/>
          </p:cNvSpPr>
          <p:nvPr/>
        </p:nvSpPr>
        <p:spPr>
          <a:xfrm>
            <a:off x="-457372" y="883578"/>
            <a:ext cx="7456085" cy="425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27432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xygen"/>
              <a:buChar char="★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27432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Xeon Phi platform was the catalyst for mining 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Aligned with “privacy” coins launching after Bitcoin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Monero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Haven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 err="1">
                <a:latin typeface="Oxygen" panose="02000503000000000000" pitchFamily="2" charset="0"/>
              </a:rPr>
              <a:t>ZCash</a:t>
            </a:r>
            <a:endParaRPr lang="en-US" dirty="0">
              <a:latin typeface="Oxygen" panose="02000503000000000000" pitchFamily="2" charset="0"/>
            </a:endParaRP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Challenges of Xeon Phi + GPU somewhat same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Heat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Optimization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And somewhat different…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GPU – silicon lottery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Memory timings, </a:t>
            </a:r>
            <a:r>
              <a:rPr lang="en-US" dirty="0" err="1">
                <a:latin typeface="Oxygen" panose="02000503000000000000" pitchFamily="2" charset="0"/>
              </a:rPr>
              <a:t>clockspeeds</a:t>
            </a:r>
            <a:r>
              <a:rPr lang="en-US" dirty="0">
                <a:latin typeface="Oxygen" panose="02000503000000000000" pitchFamily="2" charset="0"/>
              </a:rPr>
              <a:t>, “straps”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CPU – more predictable performance – set &amp; forget</a:t>
            </a:r>
          </a:p>
          <a:p>
            <a:pPr marL="914400" lvl="2" indent="-330200">
              <a:buSzPts val="1600"/>
              <a:buFont typeface="Oxygen"/>
              <a:buChar char="■"/>
            </a:pPr>
            <a:endParaRPr lang="en-US" dirty="0">
              <a:latin typeface="Oxygen" panose="02000503000000000000" pitchFamily="2" charset="0"/>
            </a:endParaRPr>
          </a:p>
        </p:txBody>
      </p:sp>
      <p:pic>
        <p:nvPicPr>
          <p:cNvPr id="3" name="Picture 2" descr="A skeleton holding a pickaxe and a coin&#10;&#10;AI-generated content may be incorrect.">
            <a:extLst>
              <a:ext uri="{FF2B5EF4-FFF2-40B4-BE49-F238E27FC236}">
                <a16:creationId xmlns:a16="http://schemas.microsoft.com/office/drawing/2014/main" id="{63C53472-F89E-8149-681A-98239B6C6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256" y="1090986"/>
            <a:ext cx="3439916" cy="3439916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455997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>
          <a:extLst>
            <a:ext uri="{FF2B5EF4-FFF2-40B4-BE49-F238E27FC236}">
              <a16:creationId xmlns:a16="http://schemas.microsoft.com/office/drawing/2014/main" id="{8310D118-833D-2C2B-74CA-0A7D6C61C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0">
            <a:extLst>
              <a:ext uri="{FF2B5EF4-FFF2-40B4-BE49-F238E27FC236}">
                <a16:creationId xmlns:a16="http://schemas.microsoft.com/office/drawing/2014/main" id="{300A251D-14D6-2E75-C54D-9C244CC235B9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 flipH="1">
            <a:off x="560827" y="-70100"/>
            <a:ext cx="4057800" cy="28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35" name="Google Shape;235;p40">
            <a:extLst>
              <a:ext uri="{FF2B5EF4-FFF2-40B4-BE49-F238E27FC236}">
                <a16:creationId xmlns:a16="http://schemas.microsoft.com/office/drawing/2014/main" id="{AB6118C3-AEDB-54C9-301E-46AB457D2EDE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 flipH="1">
            <a:off x="183921" y="3830976"/>
            <a:ext cx="4248869" cy="7050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lt1"/>
                </a:solidFill>
              </a:rPr>
              <a:t>Segfault</a:t>
            </a:r>
            <a:r>
              <a:rPr lang="en-US" dirty="0">
                <a:solidFill>
                  <a:schemeClr val="lt1"/>
                </a:solidFill>
              </a:rPr>
              <a:t>.  Fatal Exception.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36" name="Google Shape;236;p40">
            <a:extLst>
              <a:ext uri="{FF2B5EF4-FFF2-40B4-BE49-F238E27FC236}">
                <a16:creationId xmlns:a16="http://schemas.microsoft.com/office/drawing/2014/main" id="{71F70579-11BC-0D0C-C18C-69C3611C54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flipH="1">
            <a:off x="-60422" y="2612269"/>
            <a:ext cx="4432500" cy="11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Algorithms &amp; software</a:t>
            </a:r>
            <a:endParaRPr dirty="0"/>
          </a:p>
        </p:txBody>
      </p:sp>
      <p:pic>
        <p:nvPicPr>
          <p:cNvPr id="4" name="Picture 3" descr="A person in a mask typing on a keyboard&#10;&#10;AI-generated content may be incorrect.">
            <a:extLst>
              <a:ext uri="{FF2B5EF4-FFF2-40B4-BE49-F238E27FC236}">
                <a16:creationId xmlns:a16="http://schemas.microsoft.com/office/drawing/2014/main" id="{0C7F25C6-FFCB-6556-DEF9-47FB730A1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293" y="607517"/>
            <a:ext cx="5696786" cy="3797857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544975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240">
          <a:extLst>
            <a:ext uri="{FF2B5EF4-FFF2-40B4-BE49-F238E27FC236}">
              <a16:creationId xmlns:a16="http://schemas.microsoft.com/office/drawing/2014/main" id="{BE6F7BC8-2701-E007-7BAF-1AC9DE4B8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>
            <a:extLst>
              <a:ext uri="{FF2B5EF4-FFF2-40B4-BE49-F238E27FC236}">
                <a16:creationId xmlns:a16="http://schemas.microsoft.com/office/drawing/2014/main" id="{02BA8FC2-97ED-6847-ACFD-2BACE2483F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300" y="387600"/>
            <a:ext cx="77106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Algorithms and Software</a:t>
            </a:r>
            <a:endParaRPr lang="en-US" sz="3500" b="0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" name="Google Shape;242;p41">
            <a:extLst>
              <a:ext uri="{FF2B5EF4-FFF2-40B4-BE49-F238E27FC236}">
                <a16:creationId xmlns:a16="http://schemas.microsoft.com/office/drawing/2014/main" id="{9B0DB7CF-9CAE-AAE9-650D-77DEC30AC7BE}"/>
              </a:ext>
            </a:extLst>
          </p:cNvPr>
          <p:cNvSpPr txBox="1">
            <a:spLocks/>
          </p:cNvSpPr>
          <p:nvPr/>
        </p:nvSpPr>
        <p:spPr>
          <a:xfrm>
            <a:off x="-457372" y="883578"/>
            <a:ext cx="7456085" cy="425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27432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xygen"/>
              <a:buChar char="★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27432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Many coins – many algorithms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 err="1">
                <a:latin typeface="Oxygen" panose="02000503000000000000" pitchFamily="2" charset="0"/>
              </a:rPr>
              <a:t>Cryptonight</a:t>
            </a:r>
            <a:r>
              <a:rPr lang="en-US" dirty="0">
                <a:latin typeface="Oxygen" panose="02000503000000000000" pitchFamily="2" charset="0"/>
              </a:rPr>
              <a:t> (</a:t>
            </a:r>
            <a:r>
              <a:rPr lang="en-US" dirty="0" err="1">
                <a:latin typeface="Oxygen" panose="02000503000000000000" pitchFamily="2" charset="0"/>
              </a:rPr>
              <a:t>monero</a:t>
            </a:r>
            <a:r>
              <a:rPr lang="en-US" dirty="0">
                <a:latin typeface="Oxygen" panose="02000503000000000000" pitchFamily="2" charset="0"/>
              </a:rPr>
              <a:t>, sumo, haven, </a:t>
            </a:r>
            <a:r>
              <a:rPr lang="en-US" dirty="0" err="1">
                <a:latin typeface="Oxygen" panose="02000503000000000000" pitchFamily="2" charset="0"/>
              </a:rPr>
              <a:t>electronium</a:t>
            </a:r>
            <a:r>
              <a:rPr lang="en-US" dirty="0">
                <a:latin typeface="Oxygen" panose="02000503000000000000" pitchFamily="2" charset="0"/>
              </a:rPr>
              <a:t>, </a:t>
            </a:r>
            <a:r>
              <a:rPr lang="en-US" dirty="0" err="1">
                <a:latin typeface="Oxygen" panose="02000503000000000000" pitchFamily="2" charset="0"/>
              </a:rPr>
              <a:t>etc</a:t>
            </a:r>
            <a:r>
              <a:rPr lang="en-US" dirty="0">
                <a:latin typeface="Oxygen" panose="02000503000000000000" pitchFamily="2" charset="0"/>
              </a:rPr>
              <a:t>)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 err="1">
                <a:latin typeface="Oxygen" panose="02000503000000000000" pitchFamily="2" charset="0"/>
              </a:rPr>
              <a:t>Keccac</a:t>
            </a:r>
            <a:r>
              <a:rPr lang="en-US" dirty="0">
                <a:latin typeface="Oxygen" panose="02000503000000000000" pitchFamily="2" charset="0"/>
              </a:rPr>
              <a:t>/</a:t>
            </a:r>
            <a:r>
              <a:rPr lang="en-US" dirty="0" err="1">
                <a:latin typeface="Oxygen" panose="02000503000000000000" pitchFamily="2" charset="0"/>
              </a:rPr>
              <a:t>Ethash</a:t>
            </a:r>
            <a:r>
              <a:rPr lang="en-US" dirty="0">
                <a:latin typeface="Oxygen" panose="02000503000000000000" pitchFamily="2" charset="0"/>
              </a:rPr>
              <a:t> (Ethereum)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 err="1">
                <a:latin typeface="Oxygen" panose="02000503000000000000" pitchFamily="2" charset="0"/>
              </a:rPr>
              <a:t>RandomX</a:t>
            </a:r>
            <a:endParaRPr lang="en-US" dirty="0">
              <a:latin typeface="Oxygen" panose="02000503000000000000" pitchFamily="2" charset="0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 err="1">
                <a:latin typeface="Oxygen" panose="02000503000000000000" pitchFamily="2" charset="0"/>
              </a:rPr>
              <a:t>KawPow</a:t>
            </a:r>
            <a:endParaRPr lang="en-US" dirty="0">
              <a:latin typeface="Oxygen" panose="02000503000000000000" pitchFamily="2" charset="0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CN-GPU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 err="1">
                <a:latin typeface="Oxygen" panose="02000503000000000000" pitchFamily="2" charset="0"/>
              </a:rPr>
              <a:t>YesPower</a:t>
            </a:r>
            <a:r>
              <a:rPr lang="en-US" dirty="0">
                <a:latin typeface="Oxygen" panose="02000503000000000000" pitchFamily="2" charset="0"/>
              </a:rPr>
              <a:t>, </a:t>
            </a:r>
            <a:r>
              <a:rPr lang="en-US" dirty="0" err="1">
                <a:latin typeface="Oxygen" panose="02000503000000000000" pitchFamily="2" charset="0"/>
              </a:rPr>
              <a:t>etc</a:t>
            </a:r>
            <a:endParaRPr lang="en-US" dirty="0">
              <a:latin typeface="Oxygen" panose="02000503000000000000" pitchFamily="2" charset="0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…..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Different mining software for different coins too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XMR-</a:t>
            </a:r>
            <a:r>
              <a:rPr lang="en-US" dirty="0" err="1">
                <a:latin typeface="Oxygen" panose="02000503000000000000" pitchFamily="2" charset="0"/>
              </a:rPr>
              <a:t>Stak</a:t>
            </a:r>
            <a:endParaRPr lang="en-US" dirty="0">
              <a:latin typeface="Oxygen" panose="02000503000000000000" pitchFamily="2" charset="0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 err="1">
                <a:latin typeface="Oxygen" panose="02000503000000000000" pitchFamily="2" charset="0"/>
              </a:rPr>
              <a:t>xmrig</a:t>
            </a:r>
            <a:endParaRPr lang="en-US" dirty="0">
              <a:latin typeface="Oxygen" panose="02000503000000000000" pitchFamily="2" charset="0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 err="1">
                <a:latin typeface="Oxygen" panose="02000503000000000000" pitchFamily="2" charset="0"/>
              </a:rPr>
              <a:t>LOLminer</a:t>
            </a:r>
            <a:endParaRPr lang="en-US" dirty="0">
              <a:latin typeface="Oxygen" panose="02000503000000000000" pitchFamily="2" charset="0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 err="1">
                <a:latin typeface="Oxygen" panose="02000503000000000000" pitchFamily="2" charset="0"/>
              </a:rPr>
              <a:t>Uselethminer</a:t>
            </a:r>
            <a:endParaRPr lang="en-US" dirty="0">
              <a:latin typeface="Oxygen" panose="02000503000000000000" pitchFamily="2" charset="0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 err="1">
                <a:latin typeface="Oxygen" panose="02000503000000000000" pitchFamily="2" charset="0"/>
              </a:rPr>
              <a:t>SRBMiner</a:t>
            </a:r>
            <a:endParaRPr lang="en-US" dirty="0">
              <a:latin typeface="Oxygen" panose="02000503000000000000" pitchFamily="2" charset="0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 err="1">
                <a:latin typeface="Oxygen" panose="02000503000000000000" pitchFamily="2" charset="0"/>
              </a:rPr>
              <a:t>Cpuminer</a:t>
            </a:r>
            <a:r>
              <a:rPr lang="en-US" dirty="0">
                <a:latin typeface="Oxygen" panose="02000503000000000000" pitchFamily="2" charset="0"/>
              </a:rPr>
              <a:t>-MULTI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…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Different software -  all with different optimizations</a:t>
            </a:r>
          </a:p>
        </p:txBody>
      </p:sp>
      <p:pic>
        <p:nvPicPr>
          <p:cNvPr id="3" name="Picture 2" descr="A skeleton holding a pickaxe and a coin&#10;&#10;AI-generated content may be incorrect.">
            <a:extLst>
              <a:ext uri="{FF2B5EF4-FFF2-40B4-BE49-F238E27FC236}">
                <a16:creationId xmlns:a16="http://schemas.microsoft.com/office/drawing/2014/main" id="{B2B63F5F-0439-13A9-5A99-5005288A9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256" y="1096123"/>
            <a:ext cx="3439916" cy="3439916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3009993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>
          <a:extLst>
            <a:ext uri="{FF2B5EF4-FFF2-40B4-BE49-F238E27FC236}">
              <a16:creationId xmlns:a16="http://schemas.microsoft.com/office/drawing/2014/main" id="{D5F2D2F5-4C0C-67A9-ECAF-0748C7249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4">
            <a:extLst>
              <a:ext uri="{FF2B5EF4-FFF2-40B4-BE49-F238E27FC236}">
                <a16:creationId xmlns:a16="http://schemas.microsoft.com/office/drawing/2014/main" id="{1B4DC1E9-CA8D-B8CF-7EE0-A1FE824E691C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544400" y="-70100"/>
            <a:ext cx="4057800" cy="28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518" name="Google Shape;518;p54">
            <a:extLst>
              <a:ext uri="{FF2B5EF4-FFF2-40B4-BE49-F238E27FC236}">
                <a16:creationId xmlns:a16="http://schemas.microsoft.com/office/drawing/2014/main" id="{9F82E4DF-A7FB-571E-206F-D23AC1140278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4815175" y="4048500"/>
            <a:ext cx="3674100" cy="6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that money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519" name="Google Shape;519;p54">
            <a:extLst>
              <a:ext uri="{FF2B5EF4-FFF2-40B4-BE49-F238E27FC236}">
                <a16:creationId xmlns:a16="http://schemas.microsoft.com/office/drawing/2014/main" id="{F393C735-A544-7C77-5EB1-F91CEA26CB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57329" y="2380423"/>
            <a:ext cx="4432500" cy="11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Profitability</a:t>
            </a:r>
            <a:br>
              <a:rPr lang="en" dirty="0"/>
            </a:br>
            <a:r>
              <a:rPr lang="en" sz="2000" dirty="0"/>
              <a:t>(dollar dollar bills yall)</a:t>
            </a:r>
            <a:endParaRPr sz="2000" dirty="0"/>
          </a:p>
        </p:txBody>
      </p:sp>
      <p:pic>
        <p:nvPicPr>
          <p:cNvPr id="6" name="Picture 5" descr="A skeleton holding two gold coins&#10;&#10;AI-generated content may be incorrect.">
            <a:extLst>
              <a:ext uri="{FF2B5EF4-FFF2-40B4-BE49-F238E27FC236}">
                <a16:creationId xmlns:a16="http://schemas.microsoft.com/office/drawing/2014/main" id="{DAC0B927-88D3-0731-7928-B2ABBE76F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97" y="162461"/>
            <a:ext cx="4703637" cy="470363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31390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240">
          <a:extLst>
            <a:ext uri="{FF2B5EF4-FFF2-40B4-BE49-F238E27FC236}">
              <a16:creationId xmlns:a16="http://schemas.microsoft.com/office/drawing/2014/main" id="{47FE3197-F562-EDB4-86F6-CB0D54E31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>
            <a:extLst>
              <a:ext uri="{FF2B5EF4-FFF2-40B4-BE49-F238E27FC236}">
                <a16:creationId xmlns:a16="http://schemas.microsoft.com/office/drawing/2014/main" id="{EC88DDBD-3948-46C9-4411-B7F5A81550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300" y="387600"/>
            <a:ext cx="77106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Profitability </a:t>
            </a:r>
            <a:endParaRPr lang="en-US" sz="3500" b="0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" name="Google Shape;242;p41">
            <a:extLst>
              <a:ext uri="{FF2B5EF4-FFF2-40B4-BE49-F238E27FC236}">
                <a16:creationId xmlns:a16="http://schemas.microsoft.com/office/drawing/2014/main" id="{D3579895-0A1D-34CB-0764-9C2B927207A4}"/>
              </a:ext>
            </a:extLst>
          </p:cNvPr>
          <p:cNvSpPr txBox="1">
            <a:spLocks/>
          </p:cNvSpPr>
          <p:nvPr/>
        </p:nvSpPr>
        <p:spPr>
          <a:xfrm>
            <a:off x="-457372" y="883578"/>
            <a:ext cx="7456085" cy="425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27432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xygen"/>
              <a:buChar char="★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27432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Use the best hardware to mine the most aligned coin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Constant algorithm changes and forks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Maintaining </a:t>
            </a:r>
            <a:r>
              <a:rPr lang="en-US" dirty="0" err="1">
                <a:latin typeface="Oxygen" panose="02000503000000000000" pitchFamily="2" charset="0"/>
              </a:rPr>
              <a:t>asic</a:t>
            </a:r>
            <a:r>
              <a:rPr lang="en-US" dirty="0">
                <a:latin typeface="Oxygen" panose="02000503000000000000" pitchFamily="2" charset="0"/>
              </a:rPr>
              <a:t>-resistance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Review Markets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Algorithm Switching Pools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Monero Ocean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ZergPool</a:t>
            </a: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Come to the HHV – lab activity!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Algorithm Switching Orchestration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RainbowMiner</a:t>
            </a: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Awesome Miner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Diligence is key…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Type as fast as you can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A289C5-C59E-8A8F-0B1D-B79C25F8B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501" y="1867328"/>
            <a:ext cx="4619946" cy="2598720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524690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240">
          <a:extLst>
            <a:ext uri="{FF2B5EF4-FFF2-40B4-BE49-F238E27FC236}">
              <a16:creationId xmlns:a16="http://schemas.microsoft.com/office/drawing/2014/main" id="{C41625DD-8091-2371-067E-1BEC17B81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>
            <a:extLst>
              <a:ext uri="{FF2B5EF4-FFF2-40B4-BE49-F238E27FC236}">
                <a16:creationId xmlns:a16="http://schemas.microsoft.com/office/drawing/2014/main" id="{5D5CACF4-CAEC-0105-DA22-62C0DB0243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300" y="387600"/>
            <a:ext cx="77106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Profitability </a:t>
            </a:r>
            <a:endParaRPr lang="en-US" sz="3500" b="0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" name="Google Shape;242;p41">
            <a:extLst>
              <a:ext uri="{FF2B5EF4-FFF2-40B4-BE49-F238E27FC236}">
                <a16:creationId xmlns:a16="http://schemas.microsoft.com/office/drawing/2014/main" id="{07A2533C-7569-1ACD-2A1A-E5CEDBF70A12}"/>
              </a:ext>
            </a:extLst>
          </p:cNvPr>
          <p:cNvSpPr txBox="1">
            <a:spLocks/>
          </p:cNvSpPr>
          <p:nvPr/>
        </p:nvSpPr>
        <p:spPr>
          <a:xfrm>
            <a:off x="-457372" y="883578"/>
            <a:ext cx="7456085" cy="425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27432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xygen"/>
              <a:buChar char="★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27432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New coins launch </a:t>
            </a: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 PUMP!</a:t>
            </a:r>
            <a:endParaRPr lang="en-US" dirty="0">
              <a:latin typeface="Oxygen" panose="02000503000000000000" pitchFamily="2" charset="0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Watch for favorable coins that align with your hardware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“Clone” coins – same algorithm (</a:t>
            </a:r>
            <a:r>
              <a:rPr lang="en-US" dirty="0" err="1">
                <a:latin typeface="Oxygen" panose="02000503000000000000" pitchFamily="2" charset="0"/>
              </a:rPr>
              <a:t>RandomX</a:t>
            </a:r>
            <a:r>
              <a:rPr lang="en-US" dirty="0">
                <a:latin typeface="Oxygen" panose="02000503000000000000" pitchFamily="2" charset="0"/>
              </a:rPr>
              <a:t>, </a:t>
            </a:r>
            <a:r>
              <a:rPr lang="en-US" dirty="0" err="1">
                <a:latin typeface="Oxygen" panose="02000503000000000000" pitchFamily="2" charset="0"/>
              </a:rPr>
              <a:t>KawPow</a:t>
            </a:r>
            <a:r>
              <a:rPr lang="en-US" dirty="0">
                <a:latin typeface="Oxygen" panose="02000503000000000000" pitchFamily="2" charset="0"/>
              </a:rPr>
              <a:t>, </a:t>
            </a:r>
            <a:r>
              <a:rPr lang="en-US" dirty="0" err="1">
                <a:latin typeface="Oxygen" panose="02000503000000000000" pitchFamily="2" charset="0"/>
              </a:rPr>
              <a:t>etc</a:t>
            </a:r>
            <a:r>
              <a:rPr lang="en-US" dirty="0">
                <a:latin typeface="Oxygen" panose="02000503000000000000" pitchFamily="2" charset="0"/>
              </a:rPr>
              <a:t>, many coins)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Auto-exchange them for coins you trust</a:t>
            </a:r>
          </a:p>
          <a:p>
            <a:pPr marL="1371600" lvl="3" indent="-330200">
              <a:buSzPts val="1600"/>
              <a:buFont typeface="Oxygen"/>
              <a:buChar char="■"/>
            </a:pP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Algorithm Switching Pools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Are always adding new coins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Will solicit suggestions from trusted pool members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Chase after desired coins and lobby</a:t>
            </a:r>
          </a:p>
          <a:p>
            <a:pPr marL="1371600" lvl="3" indent="-330200">
              <a:buSzPts val="1600"/>
              <a:buFont typeface="Oxygen"/>
              <a:buChar char="■"/>
            </a:pP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This Instance – </a:t>
            </a: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Salvium</a:t>
            </a: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 and </a:t>
            </a: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Zephy</a:t>
            </a: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 Launch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“new”  profits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…capture </a:t>
            </a:r>
            <a:r>
              <a:rPr lang="en-US">
                <a:latin typeface="Oxygen" panose="02000503000000000000" pitchFamily="2" charset="0"/>
                <a:sym typeface="Wingdings" panose="05000000000000000000" pitchFamily="2" charset="2"/>
              </a:rPr>
              <a:t>without holding</a:t>
            </a: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05488E-6A37-A80D-FE1F-0039A6399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995" y="392243"/>
            <a:ext cx="2309647" cy="1972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C64C08-8AA8-F895-A7D2-514CE2BA6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8413" y="2715119"/>
            <a:ext cx="2480266" cy="218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16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>
          <a:extLst>
            <a:ext uri="{FF2B5EF4-FFF2-40B4-BE49-F238E27FC236}">
              <a16:creationId xmlns:a16="http://schemas.microsoft.com/office/drawing/2014/main" id="{6F589491-E215-37F2-CF78-C19C04516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0">
            <a:extLst>
              <a:ext uri="{FF2B5EF4-FFF2-40B4-BE49-F238E27FC236}">
                <a16:creationId xmlns:a16="http://schemas.microsoft.com/office/drawing/2014/main" id="{2B8E8597-04EA-38C7-B411-999A7234605E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 flipH="1">
            <a:off x="560827" y="-70100"/>
            <a:ext cx="4057800" cy="28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sp>
        <p:nvSpPr>
          <p:cNvPr id="235" name="Google Shape;235;p40">
            <a:extLst>
              <a:ext uri="{FF2B5EF4-FFF2-40B4-BE49-F238E27FC236}">
                <a16:creationId xmlns:a16="http://schemas.microsoft.com/office/drawing/2014/main" id="{7784675C-D3F4-815C-CF65-92C4E1513BAC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 flipH="1">
            <a:off x="189058" y="4144337"/>
            <a:ext cx="4248869" cy="7050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Bad code and bad fundamentals never die…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36" name="Google Shape;236;p40">
            <a:extLst>
              <a:ext uri="{FF2B5EF4-FFF2-40B4-BE49-F238E27FC236}">
                <a16:creationId xmlns:a16="http://schemas.microsoft.com/office/drawing/2014/main" id="{243B90CA-727F-90F1-3E0D-F3554CE80A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flipH="1">
            <a:off x="139500" y="2802341"/>
            <a:ext cx="4432500" cy="11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Hacks, Losses, Death</a:t>
            </a:r>
            <a:endParaRPr dirty="0"/>
          </a:p>
        </p:txBody>
      </p:sp>
      <p:pic>
        <p:nvPicPr>
          <p:cNvPr id="3" name="Picture 2" descr="A skeleton holding a book and a tombstone&#10;&#10;AI-generated content may be incorrect.">
            <a:extLst>
              <a:ext uri="{FF2B5EF4-FFF2-40B4-BE49-F238E27FC236}">
                <a16:creationId xmlns:a16="http://schemas.microsoft.com/office/drawing/2014/main" id="{2D2A29B3-7F24-C691-01D9-89A304225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701" y="80908"/>
            <a:ext cx="3322835" cy="498425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53322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240">
          <a:extLst>
            <a:ext uri="{FF2B5EF4-FFF2-40B4-BE49-F238E27FC236}">
              <a16:creationId xmlns:a16="http://schemas.microsoft.com/office/drawing/2014/main" id="{14090141-614C-D4D5-DAEB-550B3D06F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>
            <a:extLst>
              <a:ext uri="{FF2B5EF4-FFF2-40B4-BE49-F238E27FC236}">
                <a16:creationId xmlns:a16="http://schemas.microsoft.com/office/drawing/2014/main" id="{5C0A6ADB-1E90-AC09-D4B5-F48E395B04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300" y="387600"/>
            <a:ext cx="77106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Hacks, Losses &amp; Death</a:t>
            </a:r>
            <a:endParaRPr lang="en-US" sz="3500" b="0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" name="Google Shape;242;p41">
            <a:extLst>
              <a:ext uri="{FF2B5EF4-FFF2-40B4-BE49-F238E27FC236}">
                <a16:creationId xmlns:a16="http://schemas.microsoft.com/office/drawing/2014/main" id="{E81C3975-114A-94AD-4693-33B547DF699E}"/>
              </a:ext>
            </a:extLst>
          </p:cNvPr>
          <p:cNvSpPr txBox="1">
            <a:spLocks/>
          </p:cNvSpPr>
          <p:nvPr/>
        </p:nvSpPr>
        <p:spPr>
          <a:xfrm>
            <a:off x="-416275" y="999900"/>
            <a:ext cx="7456085" cy="425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27432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xygen"/>
              <a:buChar char="★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27432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Mining Software </a:t>
            </a: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 “donation” shares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Crypto software commonly mines a small amount of time to the developer wallet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Example:  1 minute every hour, or 4% of all </a:t>
            </a: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hashes,etc</a:t>
            </a: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Hard-Coded mining pools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Abandoned Miners   inflexible!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Static requirements to dead pools or dead coins</a:t>
            </a:r>
            <a:endParaRPr lang="en-US" dirty="0">
              <a:latin typeface="Oxygen" panose="02000503000000000000" pitchFamily="2" charset="0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What to do….</a:t>
            </a: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Decompile and examine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Find donation address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Verify no hashes/dead  (be ethical-</a:t>
            </a: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ish</a:t>
            </a: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)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Troll through code</a:t>
            </a:r>
          </a:p>
          <a:p>
            <a:pPr marL="1371600" lvl="3" indent="-330200">
              <a:buSzPts val="1600"/>
              <a:buFont typeface="Oxygen"/>
              <a:buChar char="■"/>
            </a:pP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Identify interesting things!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B5F319-13EC-6FAB-1814-9BFC20528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829" y="2370120"/>
            <a:ext cx="3411020" cy="127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04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240">
          <a:extLst>
            <a:ext uri="{FF2B5EF4-FFF2-40B4-BE49-F238E27FC236}">
              <a16:creationId xmlns:a16="http://schemas.microsoft.com/office/drawing/2014/main" id="{617DC745-1286-40B0-390F-90D92AEFC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>
            <a:extLst>
              <a:ext uri="{FF2B5EF4-FFF2-40B4-BE49-F238E27FC236}">
                <a16:creationId xmlns:a16="http://schemas.microsoft.com/office/drawing/2014/main" id="{E6ABB694-F107-5A7B-63D7-C103FD479E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300" y="387600"/>
            <a:ext cx="77106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Hacks, Losses &amp; Death</a:t>
            </a:r>
            <a:endParaRPr lang="en-US" sz="3500" b="0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" name="Google Shape;242;p41">
            <a:extLst>
              <a:ext uri="{FF2B5EF4-FFF2-40B4-BE49-F238E27FC236}">
                <a16:creationId xmlns:a16="http://schemas.microsoft.com/office/drawing/2014/main" id="{89DD4E11-63D5-CA42-9A06-EB75567790DB}"/>
              </a:ext>
            </a:extLst>
          </p:cNvPr>
          <p:cNvSpPr txBox="1">
            <a:spLocks/>
          </p:cNvSpPr>
          <p:nvPr/>
        </p:nvSpPr>
        <p:spPr>
          <a:xfrm>
            <a:off x="-416275" y="999900"/>
            <a:ext cx="7456085" cy="425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27432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xygen"/>
              <a:buChar char="★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27432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What kind of interesting things?</a:t>
            </a: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How to disable </a:t>
            </a: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devshares</a:t>
            </a: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 completely</a:t>
            </a:r>
          </a:p>
          <a:p>
            <a:pPr marL="1371600" lvl="3" indent="-330200">
              <a:buSzPts val="1600"/>
              <a:buFont typeface="Oxygen"/>
              <a:buChar char="■"/>
            </a:pP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Magic Number?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Interesting validation/tampering handling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Here we go…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490D8D-A09F-E765-557A-B582AB43F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283" y="1133054"/>
            <a:ext cx="4664081" cy="1675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56ACD4-AFA4-A0B6-B407-F3E6BAC05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6209" y="2942131"/>
            <a:ext cx="3537252" cy="212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46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 txBox="1">
            <a:spLocks noGrp="1"/>
          </p:cNvSpPr>
          <p:nvPr>
            <p:ph type="subTitle" idx="1"/>
          </p:nvPr>
        </p:nvSpPr>
        <p:spPr>
          <a:xfrm>
            <a:off x="4014316" y="1628454"/>
            <a:ext cx="5064369" cy="30204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27432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Oxygen"/>
              <a:ea typeface="Oxygen"/>
              <a:cs typeface="Oxygen"/>
              <a:sym typeface="Oxygen"/>
            </a:endParaRPr>
          </a:p>
          <a:p>
            <a:pPr marL="457200" lvl="1" indent="-330200" algn="l">
              <a:buSzPts val="1600"/>
              <a:buFont typeface="Oxygen"/>
              <a:buChar char="■"/>
            </a:pPr>
            <a:endParaRPr lang="en-US" sz="1600" dirty="0"/>
          </a:p>
          <a:p>
            <a:pPr marL="457200" lvl="1" indent="-330200" algn="l">
              <a:buSzPts val="1600"/>
              <a:buFont typeface="Oxygen"/>
              <a:buChar char="■"/>
            </a:pPr>
            <a:r>
              <a:rPr lang="en-US" sz="1600" dirty="0"/>
              <a:t>Yes, it’s my real name</a:t>
            </a:r>
          </a:p>
          <a:p>
            <a:pPr marL="457200" lvl="1" indent="-330200" algn="l">
              <a:buSzPts val="1600"/>
              <a:buFont typeface="Oxygen"/>
              <a:buChar char="■"/>
            </a:pPr>
            <a:r>
              <a:rPr lang="en-US" sz="1600" dirty="0"/>
              <a:t>IoT Engineer at Cisco</a:t>
            </a:r>
          </a:p>
          <a:p>
            <a:pPr marL="457200" lvl="1" indent="-330200" algn="l">
              <a:buSzPts val="1600"/>
              <a:buFont typeface="Oxygen"/>
              <a:buChar char="■"/>
            </a:pPr>
            <a:r>
              <a:rPr lang="en-US" sz="1600" dirty="0"/>
              <a:t>Crypto Enthusiast for 15+ years</a:t>
            </a:r>
          </a:p>
          <a:p>
            <a:pPr marL="457200" lvl="1" indent="-330200" algn="l">
              <a:buSzPts val="1600"/>
              <a:buFont typeface="Oxygen"/>
              <a:buChar char="■"/>
            </a:pPr>
            <a:r>
              <a:rPr lang="en-US" sz="1600" dirty="0"/>
              <a:t>Former BTC CPU/GPU Miner – </a:t>
            </a:r>
          </a:p>
          <a:p>
            <a:pPr marL="914400" lvl="2" indent="-330200" algn="l">
              <a:buSzPts val="1600"/>
              <a:buFont typeface="Oxygen"/>
              <a:buChar char="■"/>
            </a:pPr>
            <a:r>
              <a:rPr lang="en-US" sz="1600" dirty="0"/>
              <a:t>Long live </a:t>
            </a:r>
            <a:r>
              <a:rPr lang="en-US" sz="1600" dirty="0" err="1"/>
              <a:t>BitMinter</a:t>
            </a:r>
            <a:endParaRPr lang="en-US" sz="1600" dirty="0"/>
          </a:p>
          <a:p>
            <a:pPr marL="457200" lvl="1" indent="-330200" algn="l">
              <a:buSzPts val="1600"/>
              <a:buFont typeface="Oxygen"/>
              <a:buChar char="■"/>
            </a:pPr>
            <a:r>
              <a:rPr lang="en-US" sz="1600" dirty="0" err="1"/>
              <a:t>Kernelcon</a:t>
            </a:r>
            <a:r>
              <a:rPr lang="en-US" sz="1600" dirty="0"/>
              <a:t> HHV – come visit us down the hall!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dirty="0"/>
          </a:p>
        </p:txBody>
      </p:sp>
      <p:sp>
        <p:nvSpPr>
          <p:cNvPr id="220" name="Google Shape;220;p38"/>
          <p:cNvSpPr txBox="1">
            <a:spLocks noGrp="1"/>
          </p:cNvSpPr>
          <p:nvPr>
            <p:ph type="ctrTitle"/>
          </p:nvPr>
        </p:nvSpPr>
        <p:spPr>
          <a:xfrm rot="-308">
            <a:off x="3416450" y="166051"/>
            <a:ext cx="5542312" cy="17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Matt Who?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Picture 2" descr="A person with large eyes and large necklaces&#10;&#10;AI-generated content may be incorrect.">
            <a:extLst>
              <a:ext uri="{FF2B5EF4-FFF2-40B4-BE49-F238E27FC236}">
                <a16:creationId xmlns:a16="http://schemas.microsoft.com/office/drawing/2014/main" id="{4A62D467-0816-BC4C-6DD9-741838F1E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90" y="626723"/>
            <a:ext cx="3751352" cy="3751352"/>
          </a:xfrm>
          <a:prstGeom prst="rect">
            <a:avLst/>
          </a:prstGeom>
          <a:effectLst>
            <a:softEdge rad="190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240">
          <a:extLst>
            <a:ext uri="{FF2B5EF4-FFF2-40B4-BE49-F238E27FC236}">
              <a16:creationId xmlns:a16="http://schemas.microsoft.com/office/drawing/2014/main" id="{0F06529A-2906-447C-63F1-1CD1B5F2B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>
            <a:extLst>
              <a:ext uri="{FF2B5EF4-FFF2-40B4-BE49-F238E27FC236}">
                <a16:creationId xmlns:a16="http://schemas.microsoft.com/office/drawing/2014/main" id="{E3727DCF-B2D5-CA2A-F780-9EEBEBDB51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0502" y="0"/>
            <a:ext cx="77106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500" b="0" dirty="0">
                <a:solidFill>
                  <a:schemeClr val="bg1"/>
                </a:solidFill>
              </a:rPr>
              <a:t>Hacks, Losses &amp; Death</a:t>
            </a:r>
            <a:endParaRPr lang="en-US" sz="3500" b="0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" name="Google Shape;242;p41">
            <a:extLst>
              <a:ext uri="{FF2B5EF4-FFF2-40B4-BE49-F238E27FC236}">
                <a16:creationId xmlns:a16="http://schemas.microsoft.com/office/drawing/2014/main" id="{59BC2D0E-B541-6BE3-EBB4-41671FA4715E}"/>
              </a:ext>
            </a:extLst>
          </p:cNvPr>
          <p:cNvSpPr txBox="1">
            <a:spLocks/>
          </p:cNvSpPr>
          <p:nvPr/>
        </p:nvSpPr>
        <p:spPr>
          <a:xfrm>
            <a:off x="-539565" y="693750"/>
            <a:ext cx="7456085" cy="425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27432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xygen"/>
              <a:buChar char="★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27432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BEFORE:</a:t>
            </a:r>
          </a:p>
          <a:p>
            <a:pPr marL="1371600" lvl="3" indent="-330200">
              <a:buSzPts val="1600"/>
              <a:buFont typeface="Oxygen"/>
              <a:buChar char="■"/>
            </a:pP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</p:txBody>
      </p:sp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1C34AF0-10BC-9EE3-0E1F-4AD4ED87B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083" y="612300"/>
            <a:ext cx="5339437" cy="448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52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240">
          <a:extLst>
            <a:ext uri="{FF2B5EF4-FFF2-40B4-BE49-F238E27FC236}">
              <a16:creationId xmlns:a16="http://schemas.microsoft.com/office/drawing/2014/main" id="{6425845C-A993-B630-DA24-C7646AA68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>
            <a:extLst>
              <a:ext uri="{FF2B5EF4-FFF2-40B4-BE49-F238E27FC236}">
                <a16:creationId xmlns:a16="http://schemas.microsoft.com/office/drawing/2014/main" id="{0A260D64-771F-C716-136B-520FCD2F25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0502" y="0"/>
            <a:ext cx="77106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500" b="0" dirty="0">
                <a:solidFill>
                  <a:schemeClr val="bg1"/>
                </a:solidFill>
              </a:rPr>
              <a:t>Hacks, Losses &amp; Death</a:t>
            </a:r>
            <a:endParaRPr lang="en-US" sz="3500" b="0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" name="Google Shape;242;p41">
            <a:extLst>
              <a:ext uri="{FF2B5EF4-FFF2-40B4-BE49-F238E27FC236}">
                <a16:creationId xmlns:a16="http://schemas.microsoft.com/office/drawing/2014/main" id="{E837EF54-023B-4593-DD67-0AAF8A6139B4}"/>
              </a:ext>
            </a:extLst>
          </p:cNvPr>
          <p:cNvSpPr txBox="1">
            <a:spLocks/>
          </p:cNvSpPr>
          <p:nvPr/>
        </p:nvSpPr>
        <p:spPr>
          <a:xfrm>
            <a:off x="-539565" y="693750"/>
            <a:ext cx="7456085" cy="425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27432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xygen"/>
              <a:buChar char="★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27432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After:</a:t>
            </a:r>
          </a:p>
          <a:p>
            <a:pPr marL="1371600" lvl="3" indent="-330200">
              <a:buSzPts val="1600"/>
              <a:buFont typeface="Oxygen"/>
              <a:buChar char="■"/>
            </a:pP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A4A4592-26B7-AB65-F092-7E1784598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053" y="612299"/>
            <a:ext cx="7296315" cy="396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41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240">
          <a:extLst>
            <a:ext uri="{FF2B5EF4-FFF2-40B4-BE49-F238E27FC236}">
              <a16:creationId xmlns:a16="http://schemas.microsoft.com/office/drawing/2014/main" id="{765ACBFA-BFC3-0BA0-E548-7F43DDF52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>
            <a:extLst>
              <a:ext uri="{FF2B5EF4-FFF2-40B4-BE49-F238E27FC236}">
                <a16:creationId xmlns:a16="http://schemas.microsoft.com/office/drawing/2014/main" id="{FBE35A06-3EC0-3359-E3B1-7FEB033E46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300" y="387600"/>
            <a:ext cx="77106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Hacks, Losses &amp; Death</a:t>
            </a:r>
            <a:br>
              <a:rPr lang="en-US" dirty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</a:br>
            <a:endParaRPr lang="en-US" sz="3500" b="0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" name="Google Shape;242;p41">
            <a:extLst>
              <a:ext uri="{FF2B5EF4-FFF2-40B4-BE49-F238E27FC236}">
                <a16:creationId xmlns:a16="http://schemas.microsoft.com/office/drawing/2014/main" id="{2D527017-F417-E145-8BB5-C1A74F835261}"/>
              </a:ext>
            </a:extLst>
          </p:cNvPr>
          <p:cNvSpPr txBox="1">
            <a:spLocks/>
          </p:cNvSpPr>
          <p:nvPr/>
        </p:nvSpPr>
        <p:spPr>
          <a:xfrm>
            <a:off x="-416275" y="658167"/>
            <a:ext cx="8555440" cy="4601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27432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xygen"/>
              <a:buChar char="★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27432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914400" lvl="2" indent="-330200">
              <a:buSzPts val="1600"/>
              <a:buFont typeface="Oxygen"/>
              <a:buChar char="■"/>
            </a:pP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Life after “magic number” discovery….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All algorithms that this particular miner can use are wide open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Clone coins, different pools, good to go.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BLOC, OMBRE, etc.  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Same technique possible with all versions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Different versions support different algorithms and </a:t>
            </a: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hardfork</a:t>
            </a: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 variations</a:t>
            </a:r>
          </a:p>
          <a:p>
            <a:pPr marL="1371600" lvl="3" indent="-330200">
              <a:buSzPts val="1600"/>
              <a:buFont typeface="Oxygen"/>
              <a:buChar char="■"/>
            </a:pP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Unfortunately, at present, not much profitability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And now to the next slide to talk about Death…</a:t>
            </a:r>
          </a:p>
        </p:txBody>
      </p:sp>
    </p:spTree>
    <p:extLst>
      <p:ext uri="{BB962C8B-B14F-4D97-AF65-F5344CB8AC3E}">
        <p14:creationId xmlns:p14="http://schemas.microsoft.com/office/powerpoint/2010/main" val="3088778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240">
          <a:extLst>
            <a:ext uri="{FF2B5EF4-FFF2-40B4-BE49-F238E27FC236}">
              <a16:creationId xmlns:a16="http://schemas.microsoft.com/office/drawing/2014/main" id="{A822235D-EFB8-884C-384C-78DF163CA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>
            <a:extLst>
              <a:ext uri="{FF2B5EF4-FFF2-40B4-BE49-F238E27FC236}">
                <a16:creationId xmlns:a16="http://schemas.microsoft.com/office/drawing/2014/main" id="{0FE2860A-19B6-D0FE-7E5E-25821CB978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300" y="387600"/>
            <a:ext cx="77106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Hacks, Losses &amp; Death</a:t>
            </a:r>
            <a:endParaRPr lang="en-US" sz="3500" b="0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" name="Google Shape;242;p41">
            <a:extLst>
              <a:ext uri="{FF2B5EF4-FFF2-40B4-BE49-F238E27FC236}">
                <a16:creationId xmlns:a16="http://schemas.microsoft.com/office/drawing/2014/main" id="{65AB3766-AF90-9BCE-454E-6D2C14C03E1E}"/>
              </a:ext>
            </a:extLst>
          </p:cNvPr>
          <p:cNvSpPr txBox="1">
            <a:spLocks/>
          </p:cNvSpPr>
          <p:nvPr/>
        </p:nvSpPr>
        <p:spPr>
          <a:xfrm>
            <a:off x="-416275" y="999900"/>
            <a:ext cx="8736310" cy="425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27432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xygen"/>
              <a:buChar char="★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27432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XMR/Monero moved from </a:t>
            </a: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CryptoNight</a:t>
            </a: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 to </a:t>
            </a: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RandomX</a:t>
            </a: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Killed profits with Xeon Phi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Haven coin used same core </a:t>
            </a: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cryptonight</a:t>
            </a: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 algorithm with high scratchpad / high cache requirements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Ideal alignment for Xeon Phi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Haven – interesting “algorithmic stablecoin”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xUSD</a:t>
            </a: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 stablecoin relationship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xUSD</a:t>
            </a: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 could be converted back into an equivalent of $1 of XHV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Scenario: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1 Haven coin is worth $20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1 Haven coin Is converted to 20 </a:t>
            </a: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xUSD</a:t>
            </a: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Haven market price doubles to $40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20 </a:t>
            </a: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xUSD</a:t>
            </a: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 converts back to Haven but is still worth $20US, which is now .5 XHV</a:t>
            </a:r>
          </a:p>
          <a:p>
            <a:pPr marL="1371600" lvl="3" indent="-330200">
              <a:buSzPts val="1600"/>
              <a:buFont typeface="Oxygen"/>
              <a:buChar char="■"/>
            </a:pP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81983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240">
          <a:extLst>
            <a:ext uri="{FF2B5EF4-FFF2-40B4-BE49-F238E27FC236}">
              <a16:creationId xmlns:a16="http://schemas.microsoft.com/office/drawing/2014/main" id="{B76A658D-F3B8-9E16-BC7A-5D150EC7D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>
            <a:extLst>
              <a:ext uri="{FF2B5EF4-FFF2-40B4-BE49-F238E27FC236}">
                <a16:creationId xmlns:a16="http://schemas.microsoft.com/office/drawing/2014/main" id="{8BBDE313-6519-3C11-0BD8-FED1A84D21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300" y="387600"/>
            <a:ext cx="77106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Hacks, Losses &amp; Death</a:t>
            </a:r>
            <a:endParaRPr lang="en-US" sz="3500" b="0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" name="Google Shape;242;p41">
            <a:extLst>
              <a:ext uri="{FF2B5EF4-FFF2-40B4-BE49-F238E27FC236}">
                <a16:creationId xmlns:a16="http://schemas.microsoft.com/office/drawing/2014/main" id="{EA359A0E-ABCD-6BEC-92E6-9B3A90F854D8}"/>
              </a:ext>
            </a:extLst>
          </p:cNvPr>
          <p:cNvSpPr txBox="1">
            <a:spLocks/>
          </p:cNvSpPr>
          <p:nvPr/>
        </p:nvSpPr>
        <p:spPr>
          <a:xfrm>
            <a:off x="-416275" y="939521"/>
            <a:ext cx="8555440" cy="432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27432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xygen"/>
              <a:buChar char="★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27432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XHV  </a:t>
            </a: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xUSD</a:t>
            </a: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 :  mint and burn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Mint XHV, burn </a:t>
            </a: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xUSD</a:t>
            </a: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…vice versa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“oracle” blockchain process monitors aggregate exchange value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Lockup forces holding of </a:t>
            </a: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xUSD</a:t>
            </a: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 for period of time to prevent arbitrage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Exploit #1 – June 2021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Multi-million dollars of XHV minted via exploit in oracle input validation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Blockchain rolled back 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Exploit #2 – unknown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Late 2024 via XHV/</a:t>
            </a: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xUSD</a:t>
            </a: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 audit showed $millions of excess unaccounted for tokens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XHV project halted.  No recovery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Spillover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Salvium</a:t>
            </a: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, Zephyr – both based on same code, show same exploit behavior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  <a:hlinkClick r:id="rId4"/>
              </a:rPr>
              <a:t>https://x.com/demand_answer/status/1868950601817899154</a:t>
            </a: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https://github.com/ZephyrProtocol/zephyr/commit/427277f7df11ead579f4f3a50ee9f0bee3d218db#diff-405e3149f1768290663dc4a6ac1df2beb0df7203d628b43879ffa9eadd8eab52</a:t>
            </a:r>
          </a:p>
          <a:p>
            <a:pPr marL="1371600" lvl="3" indent="-330200">
              <a:buSzPts val="1600"/>
              <a:buFont typeface="Oxygen"/>
              <a:buChar char="■"/>
            </a:pP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94150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240">
          <a:extLst>
            <a:ext uri="{FF2B5EF4-FFF2-40B4-BE49-F238E27FC236}">
              <a16:creationId xmlns:a16="http://schemas.microsoft.com/office/drawing/2014/main" id="{A1732DCF-E178-87B8-F191-686F3485F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>
            <a:extLst>
              <a:ext uri="{FF2B5EF4-FFF2-40B4-BE49-F238E27FC236}">
                <a16:creationId xmlns:a16="http://schemas.microsoft.com/office/drawing/2014/main" id="{C66C584E-DAB7-EAB1-8002-D6BAB9D302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300" y="387600"/>
            <a:ext cx="77106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Hacks, Losses &amp; Death</a:t>
            </a:r>
            <a:endParaRPr lang="en-US" sz="3500" b="0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" name="Google Shape;242;p41">
            <a:extLst>
              <a:ext uri="{FF2B5EF4-FFF2-40B4-BE49-F238E27FC236}">
                <a16:creationId xmlns:a16="http://schemas.microsoft.com/office/drawing/2014/main" id="{3B598764-1715-7B49-38C7-72EF6E6D974B}"/>
              </a:ext>
            </a:extLst>
          </p:cNvPr>
          <p:cNvSpPr txBox="1">
            <a:spLocks/>
          </p:cNvSpPr>
          <p:nvPr/>
        </p:nvSpPr>
        <p:spPr>
          <a:xfrm>
            <a:off x="-416275" y="939521"/>
            <a:ext cx="8555440" cy="432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27432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xygen"/>
              <a:buChar char="★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27432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914400" lvl="2" indent="-330200">
              <a:buSzPts val="1600"/>
              <a:buFont typeface="Oxygen"/>
              <a:buChar char="■"/>
            </a:pP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914400" lvl="2" indent="-330200">
              <a:buSzPts val="1600"/>
              <a:buFont typeface="Oxygen"/>
              <a:buChar char="■"/>
            </a:pP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Death of XHV forced innovation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Yespower</a:t>
            </a: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 coins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Deeper into </a:t>
            </a: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rainbowminer</a:t>
            </a: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Scripting to echo </a:t>
            </a: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rainbowminer</a:t>
            </a: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 behavior on other hosts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Mining old abandoned coins (</a:t>
            </a:r>
            <a:r>
              <a:rPr lang="en-US" dirty="0" err="1">
                <a:latin typeface="Oxygen" panose="02000503000000000000" pitchFamily="2" charset="0"/>
                <a:sym typeface="Wingdings" panose="05000000000000000000" pitchFamily="2" charset="2"/>
              </a:rPr>
              <a:t>BLOC.Money</a:t>
            </a: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)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Propped up by high price of BTC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Market arbitrage exhausted – no buy orders at minimum cost </a:t>
            </a:r>
          </a:p>
          <a:p>
            <a:pPr marL="584200" lvl="2" indent="0">
              <a:buSzPts val="1600"/>
              <a:buNone/>
            </a:pP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</p:txBody>
      </p:sp>
      <p:pic>
        <p:nvPicPr>
          <p:cNvPr id="4" name="Picture 3" descr="A person in a robe with their hands on their face&#10;&#10;AI-generated content may be incorrect.">
            <a:extLst>
              <a:ext uri="{FF2B5EF4-FFF2-40B4-BE49-F238E27FC236}">
                <a16:creationId xmlns:a16="http://schemas.microsoft.com/office/drawing/2014/main" id="{B8CFF3D1-5822-A826-9275-D9B86ADF5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673" y="999900"/>
            <a:ext cx="3576585" cy="3576585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728612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>
          <a:extLst>
            <a:ext uri="{FF2B5EF4-FFF2-40B4-BE49-F238E27FC236}">
              <a16:creationId xmlns:a16="http://schemas.microsoft.com/office/drawing/2014/main" id="{AF7D0EC3-B5CF-37ED-0891-08BB1A42F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4">
            <a:extLst>
              <a:ext uri="{FF2B5EF4-FFF2-40B4-BE49-F238E27FC236}">
                <a16:creationId xmlns:a16="http://schemas.microsoft.com/office/drawing/2014/main" id="{06FCADC2-0612-ED15-9613-D8B49D0C919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544400" y="-70100"/>
            <a:ext cx="4057800" cy="28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sp>
        <p:nvSpPr>
          <p:cNvPr id="518" name="Google Shape;518;p54">
            <a:extLst>
              <a:ext uri="{FF2B5EF4-FFF2-40B4-BE49-F238E27FC236}">
                <a16:creationId xmlns:a16="http://schemas.microsoft.com/office/drawing/2014/main" id="{1F2CBC35-A264-23FC-7E3B-17DB94F5E392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4815175" y="4048500"/>
            <a:ext cx="3674100" cy="6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The last hash before decomposition…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519" name="Google Shape;519;p54">
            <a:extLst>
              <a:ext uri="{FF2B5EF4-FFF2-40B4-BE49-F238E27FC236}">
                <a16:creationId xmlns:a16="http://schemas.microsoft.com/office/drawing/2014/main" id="{E5DCE97A-1BBE-C21B-C924-318C5A8ECE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86192" y="2380423"/>
            <a:ext cx="4703637" cy="11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</a:t>
            </a:r>
            <a:r>
              <a:rPr lang="en" dirty="0"/>
              <a:t>arting thoughts</a:t>
            </a:r>
            <a:br>
              <a:rPr lang="en" dirty="0"/>
            </a:br>
            <a:r>
              <a:rPr lang="en" sz="2000" dirty="0"/>
              <a:t>(show and tell, pictures and wrap-up discusion)</a:t>
            </a:r>
            <a:endParaRPr sz="2000" dirty="0"/>
          </a:p>
        </p:txBody>
      </p:sp>
      <p:pic>
        <p:nvPicPr>
          <p:cNvPr id="3" name="Picture 2" descr="A skeleton wearing a military uniform saluting&#10;&#10;AI-generated content may be incorrect.">
            <a:extLst>
              <a:ext uri="{FF2B5EF4-FFF2-40B4-BE49-F238E27FC236}">
                <a16:creationId xmlns:a16="http://schemas.microsoft.com/office/drawing/2014/main" id="{F9DFE0B1-2CBC-42C1-30B2-554206732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71" y="0"/>
            <a:ext cx="3429000" cy="5143500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920374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240">
          <a:extLst>
            <a:ext uri="{FF2B5EF4-FFF2-40B4-BE49-F238E27FC236}">
              <a16:creationId xmlns:a16="http://schemas.microsoft.com/office/drawing/2014/main" id="{978639F7-7EAB-750C-C7F8-3B253AD5F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>
            <a:extLst>
              <a:ext uri="{FF2B5EF4-FFF2-40B4-BE49-F238E27FC236}">
                <a16:creationId xmlns:a16="http://schemas.microsoft.com/office/drawing/2014/main" id="{46E86252-6417-4A62-119B-FC724187A4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300" y="387600"/>
            <a:ext cx="77106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Parting Thoughts</a:t>
            </a:r>
            <a:endParaRPr lang="en-US" sz="3500" b="0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" name="Google Shape;242;p41">
            <a:extLst>
              <a:ext uri="{FF2B5EF4-FFF2-40B4-BE49-F238E27FC236}">
                <a16:creationId xmlns:a16="http://schemas.microsoft.com/office/drawing/2014/main" id="{DA83C86A-4171-FBFE-FDA1-2890813B9F0B}"/>
              </a:ext>
            </a:extLst>
          </p:cNvPr>
          <p:cNvSpPr txBox="1">
            <a:spLocks/>
          </p:cNvSpPr>
          <p:nvPr/>
        </p:nvSpPr>
        <p:spPr>
          <a:xfrm>
            <a:off x="-416275" y="939521"/>
            <a:ext cx="8555440" cy="432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27432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xygen"/>
              <a:buChar char="★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27432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Anyone can mine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More miners, more security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Not your keys, not your coins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Don’t keep your crypto on an exchange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Use only trusted wallets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Obscure hardware + investigation can be highly profitable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Life….uh… finds a way?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Be aware of the entire crypto ecosystem</a:t>
            </a:r>
          </a:p>
          <a:p>
            <a:pPr marL="1371600" lvl="3" indent="-330200">
              <a:buSzPts val="1600"/>
              <a:buFont typeface="Oxygen"/>
              <a:buChar char="■"/>
            </a:pP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And now, some pictures</a:t>
            </a:r>
          </a:p>
          <a:p>
            <a:pPr marL="1041400" lvl="3" indent="0">
              <a:buSzPts val="1600"/>
              <a:buNone/>
            </a:pPr>
            <a:endParaRPr lang="en-US" dirty="0">
              <a:latin typeface="Oxygen" panose="02000503000000000000" pitchFamily="2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11446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0">
          <a:extLst>
            <a:ext uri="{FF2B5EF4-FFF2-40B4-BE49-F238E27FC236}">
              <a16:creationId xmlns:a16="http://schemas.microsoft.com/office/drawing/2014/main" id="{3453EE78-DDC5-88C8-B39F-1F77F7AF5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computer&#10;&#10;AI-generated content may be incorrect.">
            <a:extLst>
              <a:ext uri="{FF2B5EF4-FFF2-40B4-BE49-F238E27FC236}">
                <a16:creationId xmlns:a16="http://schemas.microsoft.com/office/drawing/2014/main" id="{8F1A4FC6-2EB5-6F8F-A950-3AE1639C0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15" y="139254"/>
            <a:ext cx="3893906" cy="1784200"/>
          </a:xfrm>
          <a:prstGeom prst="rect">
            <a:avLst/>
          </a:prstGeom>
        </p:spPr>
      </p:pic>
      <p:pic>
        <p:nvPicPr>
          <p:cNvPr id="7" name="Picture 6" descr="A close-up of a computer&#10;&#10;AI-generated content may be incorrect.">
            <a:extLst>
              <a:ext uri="{FF2B5EF4-FFF2-40B4-BE49-F238E27FC236}">
                <a16:creationId xmlns:a16="http://schemas.microsoft.com/office/drawing/2014/main" id="{AABF5907-31D2-0C57-1C96-E2AC3604B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744" y="4236"/>
            <a:ext cx="2084632" cy="4542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4E8F2D-77B9-F100-ADF4-20C22413AB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56" y="2018320"/>
            <a:ext cx="2240076" cy="2985926"/>
          </a:xfrm>
          <a:prstGeom prst="rect">
            <a:avLst/>
          </a:prstGeom>
        </p:spPr>
      </p:pic>
      <p:pic>
        <p:nvPicPr>
          <p:cNvPr id="11" name="Picture 10" descr="A wood board with wires&#10;&#10;AI-generated content may be incorrect.">
            <a:extLst>
              <a:ext uri="{FF2B5EF4-FFF2-40B4-BE49-F238E27FC236}">
                <a16:creationId xmlns:a16="http://schemas.microsoft.com/office/drawing/2014/main" id="{832A4694-985A-167F-9F83-B132526F67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4386" y="2405247"/>
            <a:ext cx="4669604" cy="2141451"/>
          </a:xfrm>
          <a:prstGeom prst="rect">
            <a:avLst/>
          </a:prstGeom>
        </p:spPr>
      </p:pic>
      <p:pic>
        <p:nvPicPr>
          <p:cNvPr id="13" name="Picture 1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BA258318-96B2-14C5-4226-46FCFCC850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6921" y="627747"/>
            <a:ext cx="2825393" cy="129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87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0">
          <a:extLst>
            <a:ext uri="{FF2B5EF4-FFF2-40B4-BE49-F238E27FC236}">
              <a16:creationId xmlns:a16="http://schemas.microsoft.com/office/drawing/2014/main" id="{2E8D1AFD-9549-637E-4579-E1C0573F1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tower with many metal shelves&#10;&#10;AI-generated content may be incorrect.">
            <a:extLst>
              <a:ext uri="{FF2B5EF4-FFF2-40B4-BE49-F238E27FC236}">
                <a16:creationId xmlns:a16="http://schemas.microsoft.com/office/drawing/2014/main" id="{819C23ED-074D-3018-29B5-0F505B028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0" y="333909"/>
            <a:ext cx="3504136" cy="4670889"/>
          </a:xfrm>
          <a:prstGeom prst="rect">
            <a:avLst/>
          </a:prstGeom>
        </p:spPr>
      </p:pic>
      <p:pic>
        <p:nvPicPr>
          <p:cNvPr id="9" name="Picture 8" descr="A keyboard and computer parts&#10;&#10;AI-generated content may be incorrect.">
            <a:extLst>
              <a:ext uri="{FF2B5EF4-FFF2-40B4-BE49-F238E27FC236}">
                <a16:creationId xmlns:a16="http://schemas.microsoft.com/office/drawing/2014/main" id="{0010A2D0-2E2A-6AB8-761E-6779FB0D8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583" y="744874"/>
            <a:ext cx="5011710" cy="376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5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7"/>
          <p:cNvSpPr/>
          <p:nvPr/>
        </p:nvSpPr>
        <p:spPr>
          <a:xfrm>
            <a:off x="4791728" y="1525900"/>
            <a:ext cx="643800" cy="63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7"/>
          <p:cNvSpPr/>
          <p:nvPr/>
        </p:nvSpPr>
        <p:spPr>
          <a:xfrm>
            <a:off x="4791728" y="2693736"/>
            <a:ext cx="643800" cy="63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7"/>
          <p:cNvSpPr/>
          <p:nvPr/>
        </p:nvSpPr>
        <p:spPr>
          <a:xfrm>
            <a:off x="1150778" y="1525900"/>
            <a:ext cx="643800" cy="63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7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>
                <a:solidFill>
                  <a:schemeClr val="accent1"/>
                </a:solidFill>
              </a:rPr>
              <a:t>Unlocking the crypt</a:t>
            </a:r>
            <a:endParaRPr b="0" dirty="0">
              <a:solidFill>
                <a:schemeClr val="accent1"/>
              </a:solidFill>
            </a:endParaRPr>
          </a:p>
        </p:txBody>
      </p:sp>
      <p:sp>
        <p:nvSpPr>
          <p:cNvPr id="202" name="Google Shape;202;p37"/>
          <p:cNvSpPr txBox="1">
            <a:spLocks noGrp="1"/>
          </p:cNvSpPr>
          <p:nvPr>
            <p:ph type="subTitle" idx="1"/>
          </p:nvPr>
        </p:nvSpPr>
        <p:spPr>
          <a:xfrm>
            <a:off x="5664124" y="1413325"/>
            <a:ext cx="2759876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profitability</a:t>
            </a:r>
            <a:endParaRPr dirty="0"/>
          </a:p>
        </p:txBody>
      </p:sp>
      <p:sp>
        <p:nvSpPr>
          <p:cNvPr id="203" name="Google Shape;203;p37"/>
          <p:cNvSpPr txBox="1">
            <a:spLocks noGrp="1"/>
          </p:cNvSpPr>
          <p:nvPr>
            <p:ph type="subTitle" idx="2"/>
          </p:nvPr>
        </p:nvSpPr>
        <p:spPr>
          <a:xfrm>
            <a:off x="5664121" y="1728736"/>
            <a:ext cx="2618700" cy="7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Manipulating the curse </a:t>
            </a:r>
            <a:r>
              <a:rPr lang="en-US"/>
              <a:t>of volatility </a:t>
            </a:r>
            <a:endParaRPr dirty="0"/>
          </a:p>
        </p:txBody>
      </p:sp>
      <p:sp>
        <p:nvSpPr>
          <p:cNvPr id="204" name="Google Shape;204;p37"/>
          <p:cNvSpPr txBox="1">
            <a:spLocks noGrp="1"/>
          </p:cNvSpPr>
          <p:nvPr>
            <p:ph type="title" idx="3"/>
          </p:nvPr>
        </p:nvSpPr>
        <p:spPr>
          <a:xfrm>
            <a:off x="4791725" y="1601800"/>
            <a:ext cx="6438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05" name="Google Shape;205;p37"/>
          <p:cNvSpPr txBox="1">
            <a:spLocks noGrp="1"/>
          </p:cNvSpPr>
          <p:nvPr>
            <p:ph type="subTitle" idx="4"/>
          </p:nvPr>
        </p:nvSpPr>
        <p:spPr>
          <a:xfrm>
            <a:off x="1938501" y="1413325"/>
            <a:ext cx="1824623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Cryptomining 101</a:t>
            </a:r>
            <a:endParaRPr dirty="0"/>
          </a:p>
        </p:txBody>
      </p:sp>
      <p:sp>
        <p:nvSpPr>
          <p:cNvPr id="206" name="Google Shape;206;p37"/>
          <p:cNvSpPr txBox="1">
            <a:spLocks noGrp="1"/>
          </p:cNvSpPr>
          <p:nvPr>
            <p:ph type="subTitle" idx="5"/>
          </p:nvPr>
        </p:nvSpPr>
        <p:spPr>
          <a:xfrm>
            <a:off x="1938516" y="1757539"/>
            <a:ext cx="2618700" cy="7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Blocks, Miners, Hashing:  Principles of Satoshi</a:t>
            </a:r>
            <a:endParaRPr dirty="0"/>
          </a:p>
        </p:txBody>
      </p:sp>
      <p:sp>
        <p:nvSpPr>
          <p:cNvPr id="207" name="Google Shape;207;p37"/>
          <p:cNvSpPr txBox="1">
            <a:spLocks noGrp="1"/>
          </p:cNvSpPr>
          <p:nvPr>
            <p:ph type="title" idx="6"/>
          </p:nvPr>
        </p:nvSpPr>
        <p:spPr>
          <a:xfrm>
            <a:off x="1150763" y="1601800"/>
            <a:ext cx="6438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08" name="Google Shape;208;p37"/>
          <p:cNvSpPr txBox="1">
            <a:spLocks noGrp="1"/>
          </p:cNvSpPr>
          <p:nvPr>
            <p:ph type="subTitle" idx="7"/>
          </p:nvPr>
        </p:nvSpPr>
        <p:spPr>
          <a:xfrm>
            <a:off x="5664123" y="2580811"/>
            <a:ext cx="2370267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Hacks, losses, &amp; death</a:t>
            </a:r>
            <a:endParaRPr dirty="0"/>
          </a:p>
        </p:txBody>
      </p:sp>
      <p:sp>
        <p:nvSpPr>
          <p:cNvPr id="209" name="Google Shape;209;p37"/>
          <p:cNvSpPr txBox="1">
            <a:spLocks noGrp="1"/>
          </p:cNvSpPr>
          <p:nvPr>
            <p:ph type="subTitle" idx="8"/>
          </p:nvPr>
        </p:nvSpPr>
        <p:spPr>
          <a:xfrm>
            <a:off x="5664120" y="2935445"/>
            <a:ext cx="2618700" cy="7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Exploits, Idiocy, and </a:t>
            </a:r>
            <a:br>
              <a:rPr lang="en-US" dirty="0"/>
            </a:br>
            <a:r>
              <a:rPr lang="en-US" dirty="0"/>
              <a:t>De-listings</a:t>
            </a:r>
            <a:endParaRPr dirty="0"/>
          </a:p>
        </p:txBody>
      </p:sp>
      <p:sp>
        <p:nvSpPr>
          <p:cNvPr id="210" name="Google Shape;210;p37"/>
          <p:cNvSpPr txBox="1">
            <a:spLocks noGrp="1"/>
          </p:cNvSpPr>
          <p:nvPr>
            <p:ph type="title" idx="9"/>
          </p:nvPr>
        </p:nvSpPr>
        <p:spPr>
          <a:xfrm>
            <a:off x="4791725" y="2769636"/>
            <a:ext cx="6438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sp>
        <p:nvSpPr>
          <p:cNvPr id="211" name="Google Shape;211;p37"/>
          <p:cNvSpPr txBox="1">
            <a:spLocks noGrp="1"/>
          </p:cNvSpPr>
          <p:nvPr>
            <p:ph type="subTitle" idx="13"/>
          </p:nvPr>
        </p:nvSpPr>
        <p:spPr>
          <a:xfrm>
            <a:off x="1938501" y="2590231"/>
            <a:ext cx="2422235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Hardware:  CPU / GPU</a:t>
            </a:r>
            <a:endParaRPr dirty="0"/>
          </a:p>
        </p:txBody>
      </p:sp>
      <p:sp>
        <p:nvSpPr>
          <p:cNvPr id="212" name="Google Shape;212;p37"/>
          <p:cNvSpPr txBox="1">
            <a:spLocks noGrp="1"/>
          </p:cNvSpPr>
          <p:nvPr>
            <p:ph type="subTitle" idx="14"/>
          </p:nvPr>
        </p:nvSpPr>
        <p:spPr>
          <a:xfrm>
            <a:off x="1953300" y="2917017"/>
            <a:ext cx="2618700" cy="7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Democratic Access to Crypto</a:t>
            </a:r>
            <a:endParaRPr dirty="0"/>
          </a:p>
        </p:txBody>
      </p:sp>
      <p:sp>
        <p:nvSpPr>
          <p:cNvPr id="213" name="Google Shape;213;p37"/>
          <p:cNvSpPr/>
          <p:nvPr/>
        </p:nvSpPr>
        <p:spPr>
          <a:xfrm>
            <a:off x="1150778" y="2693736"/>
            <a:ext cx="643800" cy="63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title" idx="15"/>
          </p:nvPr>
        </p:nvSpPr>
        <p:spPr>
          <a:xfrm>
            <a:off x="1150775" y="2769636"/>
            <a:ext cx="6438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" name="Google Shape;199;p37">
            <a:extLst>
              <a:ext uri="{FF2B5EF4-FFF2-40B4-BE49-F238E27FC236}">
                <a16:creationId xmlns:a16="http://schemas.microsoft.com/office/drawing/2014/main" id="{B69EA606-A7E1-B3F5-0203-32AE68C42C9B}"/>
              </a:ext>
            </a:extLst>
          </p:cNvPr>
          <p:cNvSpPr/>
          <p:nvPr/>
        </p:nvSpPr>
        <p:spPr>
          <a:xfrm>
            <a:off x="4805429" y="3801631"/>
            <a:ext cx="643800" cy="63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208;p37">
            <a:extLst>
              <a:ext uri="{FF2B5EF4-FFF2-40B4-BE49-F238E27FC236}">
                <a16:creationId xmlns:a16="http://schemas.microsoft.com/office/drawing/2014/main" id="{04984E87-20D1-1AF4-C6F9-9608B6EEC7AE}"/>
              </a:ext>
            </a:extLst>
          </p:cNvPr>
          <p:cNvSpPr txBox="1">
            <a:spLocks/>
          </p:cNvSpPr>
          <p:nvPr/>
        </p:nvSpPr>
        <p:spPr>
          <a:xfrm>
            <a:off x="5677824" y="3688706"/>
            <a:ext cx="3466176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xygen"/>
              <a:buNone/>
              <a:defRPr sz="22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22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22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22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22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22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22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22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22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dirty="0"/>
              <a:t>Parting thoughts from the undead</a:t>
            </a:r>
          </a:p>
        </p:txBody>
      </p:sp>
      <p:sp>
        <p:nvSpPr>
          <p:cNvPr id="4" name="Google Shape;209;p37">
            <a:extLst>
              <a:ext uri="{FF2B5EF4-FFF2-40B4-BE49-F238E27FC236}">
                <a16:creationId xmlns:a16="http://schemas.microsoft.com/office/drawing/2014/main" id="{0AA83936-D3AE-CF1C-6FB9-E616506415F8}"/>
              </a:ext>
            </a:extLst>
          </p:cNvPr>
          <p:cNvSpPr txBox="1">
            <a:spLocks/>
          </p:cNvSpPr>
          <p:nvPr/>
        </p:nvSpPr>
        <p:spPr>
          <a:xfrm>
            <a:off x="5657857" y="4100306"/>
            <a:ext cx="26187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xygen"/>
              <a:buNone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indent="0"/>
            <a:r>
              <a:rPr lang="en-US" dirty="0"/>
              <a:t>Miner Anatomy Lessons, Notes on Self-Custody</a:t>
            </a:r>
          </a:p>
        </p:txBody>
      </p:sp>
      <p:sp>
        <p:nvSpPr>
          <p:cNvPr id="5" name="Google Shape;210;p37">
            <a:extLst>
              <a:ext uri="{FF2B5EF4-FFF2-40B4-BE49-F238E27FC236}">
                <a16:creationId xmlns:a16="http://schemas.microsoft.com/office/drawing/2014/main" id="{C4C38B1C-9A46-8046-5D43-A220B859219A}"/>
              </a:ext>
            </a:extLst>
          </p:cNvPr>
          <p:cNvSpPr txBox="1">
            <a:spLocks/>
          </p:cNvSpPr>
          <p:nvPr/>
        </p:nvSpPr>
        <p:spPr>
          <a:xfrm>
            <a:off x="4805426" y="3877531"/>
            <a:ext cx="6438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bas Neue"/>
              <a:buNone/>
              <a:defRPr sz="32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Do Hyeon"/>
              <a:buNone/>
              <a:defRPr sz="2000" b="1" i="0" u="none" strike="noStrike" cap="none">
                <a:solidFill>
                  <a:schemeClr val="accent1"/>
                </a:solidFill>
                <a:latin typeface="Do Hyeon"/>
                <a:ea typeface="Do Hyeon"/>
                <a:cs typeface="Do Hyeon"/>
                <a:sym typeface="Do Hye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Do Hyeon"/>
              <a:buNone/>
              <a:defRPr sz="2000" b="1" i="0" u="none" strike="noStrike" cap="none">
                <a:solidFill>
                  <a:schemeClr val="accent1"/>
                </a:solidFill>
                <a:latin typeface="Do Hyeon"/>
                <a:ea typeface="Do Hyeon"/>
                <a:cs typeface="Do Hyeon"/>
                <a:sym typeface="Do Hye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Do Hyeon"/>
              <a:buNone/>
              <a:defRPr sz="2000" b="1" i="0" u="none" strike="noStrike" cap="none">
                <a:solidFill>
                  <a:schemeClr val="accent1"/>
                </a:solidFill>
                <a:latin typeface="Do Hyeon"/>
                <a:ea typeface="Do Hyeon"/>
                <a:cs typeface="Do Hyeon"/>
                <a:sym typeface="Do Hye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Do Hyeon"/>
              <a:buNone/>
              <a:defRPr sz="2000" b="1" i="0" u="none" strike="noStrike" cap="none">
                <a:solidFill>
                  <a:schemeClr val="accent1"/>
                </a:solidFill>
                <a:latin typeface="Do Hyeon"/>
                <a:ea typeface="Do Hyeon"/>
                <a:cs typeface="Do Hyeon"/>
                <a:sym typeface="Do Hye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Do Hyeon"/>
              <a:buNone/>
              <a:defRPr sz="2000" b="1" i="0" u="none" strike="noStrike" cap="none">
                <a:solidFill>
                  <a:schemeClr val="accent1"/>
                </a:solidFill>
                <a:latin typeface="Do Hyeon"/>
                <a:ea typeface="Do Hyeon"/>
                <a:cs typeface="Do Hyeon"/>
                <a:sym typeface="Do Hye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Do Hyeon"/>
              <a:buNone/>
              <a:defRPr sz="2000" b="1" i="0" u="none" strike="noStrike" cap="none">
                <a:solidFill>
                  <a:schemeClr val="accent1"/>
                </a:solidFill>
                <a:latin typeface="Do Hyeon"/>
                <a:ea typeface="Do Hyeon"/>
                <a:cs typeface="Do Hyeon"/>
                <a:sym typeface="Do Hye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Do Hyeon"/>
              <a:buNone/>
              <a:defRPr sz="2000" b="1" i="0" u="none" strike="noStrike" cap="none">
                <a:solidFill>
                  <a:schemeClr val="accent1"/>
                </a:solidFill>
                <a:latin typeface="Do Hyeon"/>
                <a:ea typeface="Do Hyeon"/>
                <a:cs typeface="Do Hyeon"/>
                <a:sym typeface="Do Hye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Do Hyeon"/>
              <a:buNone/>
              <a:defRPr sz="2000" b="1" i="0" u="none" strike="noStrike" cap="none">
                <a:solidFill>
                  <a:schemeClr val="accent1"/>
                </a:solidFill>
                <a:latin typeface="Do Hyeon"/>
                <a:ea typeface="Do Hyeon"/>
                <a:cs typeface="Do Hyeon"/>
                <a:sym typeface="Do Hyeon"/>
              </a:defRPr>
            </a:lvl9pPr>
          </a:lstStyle>
          <a:p>
            <a:r>
              <a:rPr lang="en" dirty="0"/>
              <a:t>06</a:t>
            </a:r>
          </a:p>
        </p:txBody>
      </p:sp>
      <p:sp>
        <p:nvSpPr>
          <p:cNvPr id="6" name="Google Shape;211;p37">
            <a:extLst>
              <a:ext uri="{FF2B5EF4-FFF2-40B4-BE49-F238E27FC236}">
                <a16:creationId xmlns:a16="http://schemas.microsoft.com/office/drawing/2014/main" id="{0691A560-DA68-734F-4F3C-F9ED4A559B0A}"/>
              </a:ext>
            </a:extLst>
          </p:cNvPr>
          <p:cNvSpPr txBox="1">
            <a:spLocks/>
          </p:cNvSpPr>
          <p:nvPr/>
        </p:nvSpPr>
        <p:spPr>
          <a:xfrm>
            <a:off x="1938501" y="3671731"/>
            <a:ext cx="2422235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xygen"/>
              <a:buNone/>
              <a:defRPr sz="22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22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22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22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22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22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22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22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22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dirty="0"/>
              <a:t>Algorithms + Software</a:t>
            </a:r>
          </a:p>
        </p:txBody>
      </p:sp>
      <p:sp>
        <p:nvSpPr>
          <p:cNvPr id="7" name="Google Shape;212;p37">
            <a:extLst>
              <a:ext uri="{FF2B5EF4-FFF2-40B4-BE49-F238E27FC236}">
                <a16:creationId xmlns:a16="http://schemas.microsoft.com/office/drawing/2014/main" id="{F6D14ED1-0AB5-D897-CE97-9A2F7116B1BF}"/>
              </a:ext>
            </a:extLst>
          </p:cNvPr>
          <p:cNvSpPr txBox="1">
            <a:spLocks/>
          </p:cNvSpPr>
          <p:nvPr/>
        </p:nvSpPr>
        <p:spPr>
          <a:xfrm>
            <a:off x="1938501" y="4057981"/>
            <a:ext cx="26187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xygen"/>
              <a:buNone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xygen"/>
              <a:buNone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indent="0"/>
            <a:r>
              <a:rPr lang="en-US" dirty="0" err="1"/>
              <a:t>Asic</a:t>
            </a:r>
            <a:r>
              <a:rPr lang="en-US" dirty="0"/>
              <a:t>-resistance </a:t>
            </a:r>
            <a:r>
              <a:rPr lang="en-US" dirty="0">
                <a:sym typeface="Wingdings" panose="05000000000000000000" pitchFamily="2" charset="2"/>
              </a:rPr>
              <a:t>drives evolution</a:t>
            </a:r>
            <a:endParaRPr lang="en-US" dirty="0"/>
          </a:p>
        </p:txBody>
      </p:sp>
      <p:sp>
        <p:nvSpPr>
          <p:cNvPr id="8" name="Google Shape;213;p37">
            <a:extLst>
              <a:ext uri="{FF2B5EF4-FFF2-40B4-BE49-F238E27FC236}">
                <a16:creationId xmlns:a16="http://schemas.microsoft.com/office/drawing/2014/main" id="{BCC511AC-FFF9-6D33-1E8D-3470EE7D306E}"/>
              </a:ext>
            </a:extLst>
          </p:cNvPr>
          <p:cNvSpPr/>
          <p:nvPr/>
        </p:nvSpPr>
        <p:spPr>
          <a:xfrm>
            <a:off x="1164479" y="3801631"/>
            <a:ext cx="643800" cy="63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14;p37">
            <a:extLst>
              <a:ext uri="{FF2B5EF4-FFF2-40B4-BE49-F238E27FC236}">
                <a16:creationId xmlns:a16="http://schemas.microsoft.com/office/drawing/2014/main" id="{2B82F6D8-1799-8FDA-D8A5-D1E6D3C15CE7}"/>
              </a:ext>
            </a:extLst>
          </p:cNvPr>
          <p:cNvSpPr txBox="1">
            <a:spLocks/>
          </p:cNvSpPr>
          <p:nvPr/>
        </p:nvSpPr>
        <p:spPr>
          <a:xfrm>
            <a:off x="1164476" y="3877531"/>
            <a:ext cx="6438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bas Neue"/>
              <a:buNone/>
              <a:defRPr sz="32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Do Hyeon"/>
              <a:buNone/>
              <a:defRPr sz="2000" b="1" i="0" u="none" strike="noStrike" cap="none">
                <a:solidFill>
                  <a:schemeClr val="accent1"/>
                </a:solidFill>
                <a:latin typeface="Do Hyeon"/>
                <a:ea typeface="Do Hyeon"/>
                <a:cs typeface="Do Hyeon"/>
                <a:sym typeface="Do Hye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Do Hyeon"/>
              <a:buNone/>
              <a:defRPr sz="2000" b="1" i="0" u="none" strike="noStrike" cap="none">
                <a:solidFill>
                  <a:schemeClr val="accent1"/>
                </a:solidFill>
                <a:latin typeface="Do Hyeon"/>
                <a:ea typeface="Do Hyeon"/>
                <a:cs typeface="Do Hyeon"/>
                <a:sym typeface="Do Hye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Do Hyeon"/>
              <a:buNone/>
              <a:defRPr sz="2000" b="1" i="0" u="none" strike="noStrike" cap="none">
                <a:solidFill>
                  <a:schemeClr val="accent1"/>
                </a:solidFill>
                <a:latin typeface="Do Hyeon"/>
                <a:ea typeface="Do Hyeon"/>
                <a:cs typeface="Do Hyeon"/>
                <a:sym typeface="Do Hye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Do Hyeon"/>
              <a:buNone/>
              <a:defRPr sz="2000" b="1" i="0" u="none" strike="noStrike" cap="none">
                <a:solidFill>
                  <a:schemeClr val="accent1"/>
                </a:solidFill>
                <a:latin typeface="Do Hyeon"/>
                <a:ea typeface="Do Hyeon"/>
                <a:cs typeface="Do Hyeon"/>
                <a:sym typeface="Do Hye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Do Hyeon"/>
              <a:buNone/>
              <a:defRPr sz="2000" b="1" i="0" u="none" strike="noStrike" cap="none">
                <a:solidFill>
                  <a:schemeClr val="accent1"/>
                </a:solidFill>
                <a:latin typeface="Do Hyeon"/>
                <a:ea typeface="Do Hyeon"/>
                <a:cs typeface="Do Hyeon"/>
                <a:sym typeface="Do Hye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Do Hyeon"/>
              <a:buNone/>
              <a:defRPr sz="2000" b="1" i="0" u="none" strike="noStrike" cap="none">
                <a:solidFill>
                  <a:schemeClr val="accent1"/>
                </a:solidFill>
                <a:latin typeface="Do Hyeon"/>
                <a:ea typeface="Do Hyeon"/>
                <a:cs typeface="Do Hyeon"/>
                <a:sym typeface="Do Hye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Do Hyeon"/>
              <a:buNone/>
              <a:defRPr sz="2000" b="1" i="0" u="none" strike="noStrike" cap="none">
                <a:solidFill>
                  <a:schemeClr val="accent1"/>
                </a:solidFill>
                <a:latin typeface="Do Hyeon"/>
                <a:ea typeface="Do Hyeon"/>
                <a:cs typeface="Do Hyeon"/>
                <a:sym typeface="Do Hye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Do Hyeon"/>
              <a:buNone/>
              <a:defRPr sz="2000" b="1" i="0" u="none" strike="noStrike" cap="none">
                <a:solidFill>
                  <a:schemeClr val="accent1"/>
                </a:solidFill>
                <a:latin typeface="Do Hyeon"/>
                <a:ea typeface="Do Hyeon"/>
                <a:cs typeface="Do Hyeon"/>
                <a:sym typeface="Do Hyeon"/>
              </a:defRPr>
            </a:lvl9pPr>
          </a:lstStyle>
          <a:p>
            <a:r>
              <a:rPr lang="en" dirty="0"/>
              <a:t>03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p70"/>
          <p:cNvSpPr txBox="1">
            <a:spLocks noGrp="1"/>
          </p:cNvSpPr>
          <p:nvPr>
            <p:ph type="ctrTitle"/>
          </p:nvPr>
        </p:nvSpPr>
        <p:spPr>
          <a:xfrm>
            <a:off x="713225" y="198125"/>
            <a:ext cx="3072300" cy="12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</a:t>
            </a:r>
            <a:r>
              <a:rPr lang="en">
                <a:solidFill>
                  <a:schemeClr val="accent1"/>
                </a:solidFill>
              </a:rPr>
              <a:t>!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325" name="Google Shape;2325;p70"/>
          <p:cNvSpPr txBox="1">
            <a:spLocks noGrp="1"/>
          </p:cNvSpPr>
          <p:nvPr>
            <p:ph type="subTitle" idx="1"/>
          </p:nvPr>
        </p:nvSpPr>
        <p:spPr>
          <a:xfrm>
            <a:off x="713225" y="1631875"/>
            <a:ext cx="2939700" cy="1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lt1"/>
                </a:solidFill>
                <a:hlinkClick r:id="rId3"/>
              </a:rPr>
              <a:t>matt@hackspace.io</a:t>
            </a:r>
            <a:endParaRPr lang="en-US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@themattvirus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Don’t forget to come to the HHV!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2329" name="Google Shape;2329;p70"/>
          <p:cNvSpPr txBox="1"/>
          <p:nvPr/>
        </p:nvSpPr>
        <p:spPr>
          <a:xfrm>
            <a:off x="713225" y="4014175"/>
            <a:ext cx="3433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rPr>
              <a:t>Please keep this slide for attribution</a:t>
            </a:r>
            <a:endParaRPr sz="1200">
              <a:solidFill>
                <a:schemeClr val="lt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3" name="Picture 2" descr="A skeleton holding up a hand gesture&#10;&#10;AI-generated content may be incorrect.">
            <a:extLst>
              <a:ext uri="{FF2B5EF4-FFF2-40B4-BE49-F238E27FC236}">
                <a16:creationId xmlns:a16="http://schemas.microsoft.com/office/drawing/2014/main" id="{E4767062-668C-8982-52C4-A160238DB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039" y="487559"/>
            <a:ext cx="4337441" cy="4337441"/>
          </a:xfrm>
          <a:prstGeom prst="rect">
            <a:avLst/>
          </a:prstGeom>
          <a:effectLst>
            <a:softEdge rad="190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0"/>
          <p:cNvSpPr txBox="1">
            <a:spLocks noGrp="1"/>
          </p:cNvSpPr>
          <p:nvPr>
            <p:ph type="title" idx="2"/>
          </p:nvPr>
        </p:nvSpPr>
        <p:spPr>
          <a:xfrm flipH="1">
            <a:off x="560827" y="-70100"/>
            <a:ext cx="4057800" cy="28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35" name="Google Shape;235;p40"/>
          <p:cNvSpPr txBox="1">
            <a:spLocks noGrp="1"/>
          </p:cNvSpPr>
          <p:nvPr>
            <p:ph type="title" idx="3"/>
          </p:nvPr>
        </p:nvSpPr>
        <p:spPr>
          <a:xfrm flipH="1">
            <a:off x="232389" y="3491802"/>
            <a:ext cx="4565697" cy="13715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/>
              <a:t>Blocks, Miners, Hashing:  Principles of Satoshi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Your soul is on the blockchain ledger.</a:t>
            </a:r>
            <a:br>
              <a:rPr lang="en-US" dirty="0"/>
            </a:br>
            <a:r>
              <a:rPr lang="en-US" dirty="0"/>
              <a:t>It’s listed right here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36" name="Google Shape;236;p40"/>
          <p:cNvSpPr txBox="1">
            <a:spLocks noGrp="1"/>
          </p:cNvSpPr>
          <p:nvPr>
            <p:ph type="title"/>
          </p:nvPr>
        </p:nvSpPr>
        <p:spPr>
          <a:xfrm flipH="1">
            <a:off x="232391" y="2478705"/>
            <a:ext cx="4432500" cy="11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Crypto 101, LFG.</a:t>
            </a:r>
            <a:endParaRPr dirty="0"/>
          </a:p>
        </p:txBody>
      </p:sp>
      <p:pic>
        <p:nvPicPr>
          <p:cNvPr id="3" name="Picture 2" descr="A person in a suit and hat writing on a book&#10;&#10;AI-generated content may be incorrect.">
            <a:extLst>
              <a:ext uri="{FF2B5EF4-FFF2-40B4-BE49-F238E27FC236}">
                <a16:creationId xmlns:a16="http://schemas.microsoft.com/office/drawing/2014/main" id="{66736EC8-A4FE-FABF-917F-165D6ABB0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063" y="0"/>
            <a:ext cx="3429000" cy="51435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>
            <a:spLocks noGrp="1"/>
          </p:cNvSpPr>
          <p:nvPr>
            <p:ph type="title"/>
          </p:nvPr>
        </p:nvSpPr>
        <p:spPr>
          <a:xfrm>
            <a:off x="720300" y="387600"/>
            <a:ext cx="77106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Blocks, Miners, hashing: Principles of Satoshi</a:t>
            </a:r>
            <a:endParaRPr lang="en-US" sz="3500" b="0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42" name="Google Shape;242;p41"/>
          <p:cNvSpPr txBox="1">
            <a:spLocks noGrp="1"/>
          </p:cNvSpPr>
          <p:nvPr>
            <p:ph type="body" idx="1"/>
          </p:nvPr>
        </p:nvSpPr>
        <p:spPr>
          <a:xfrm>
            <a:off x="78597" y="1457781"/>
            <a:ext cx="7456085" cy="2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October 31 2008 – Satoshi releases the Bitcoin Whitepaper</a:t>
            </a:r>
            <a:endParaRPr dirty="0">
              <a:solidFill>
                <a:schemeClr val="lt1"/>
              </a:solidFill>
            </a:endParaRPr>
          </a:p>
          <a:p>
            <a:pPr marL="0" marR="27432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Oxygen"/>
              <a:ea typeface="Oxygen"/>
              <a:cs typeface="Oxygen"/>
              <a:sym typeface="Oxygen"/>
            </a:endParaRPr>
          </a:p>
          <a:p>
            <a:pPr marL="914400" lvl="2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Oxygen"/>
              <a:buChar char="■"/>
            </a:pPr>
            <a:r>
              <a:rPr lang="en" dirty="0"/>
              <a:t>Distributed / Decentralized</a:t>
            </a:r>
          </a:p>
          <a:p>
            <a:pPr marL="914400" lvl="2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Oxygen"/>
              <a:buChar char="■"/>
            </a:pPr>
            <a:r>
              <a:rPr lang="en" dirty="0"/>
              <a:t>Trustless – No 3</a:t>
            </a:r>
            <a:r>
              <a:rPr lang="en" baseline="30000" dirty="0"/>
              <a:t>rd</a:t>
            </a:r>
            <a:r>
              <a:rPr lang="en" dirty="0"/>
              <a:t> Parties (banks..)</a:t>
            </a:r>
          </a:p>
          <a:p>
            <a:pPr marL="914400" lvl="2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Oxygen"/>
              <a:buChar char="■"/>
            </a:pPr>
            <a:r>
              <a:rPr lang="en" dirty="0"/>
              <a:t>No Double-Spend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" dirty="0"/>
              <a:t>Public Ledger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" dirty="0"/>
              <a:t>Timestamps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" dirty="0"/>
              <a:t>Proof-of-Work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" dirty="0"/>
              <a:t>Reward for Securing/Validating transactions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" dirty="0"/>
              <a:t>Financial incentive to align rather than attack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" dirty="0"/>
              <a:t>Rewards </a:t>
            </a:r>
            <a:r>
              <a:rPr lang="en" dirty="0">
                <a:sym typeface="Wingdings" panose="05000000000000000000" pitchFamily="2" charset="2"/>
              </a:rPr>
              <a:t>distributed to MINERS!</a:t>
            </a:r>
            <a:endParaRPr lang="en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240">
          <a:extLst>
            <a:ext uri="{FF2B5EF4-FFF2-40B4-BE49-F238E27FC236}">
              <a16:creationId xmlns:a16="http://schemas.microsoft.com/office/drawing/2014/main" id="{823960E2-8E1E-2E36-171B-2B15EB841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>
            <a:extLst>
              <a:ext uri="{FF2B5EF4-FFF2-40B4-BE49-F238E27FC236}">
                <a16:creationId xmlns:a16="http://schemas.microsoft.com/office/drawing/2014/main" id="{938F253F-4E2B-268A-3D48-2BB321876A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300" y="387600"/>
            <a:ext cx="77106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Blocks, Miners, hashing: Principles of Satoshi</a:t>
            </a:r>
            <a:endParaRPr lang="en-US" sz="3500" b="0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42" name="Google Shape;242;p41">
            <a:extLst>
              <a:ext uri="{FF2B5EF4-FFF2-40B4-BE49-F238E27FC236}">
                <a16:creationId xmlns:a16="http://schemas.microsoft.com/office/drawing/2014/main" id="{84BA39D2-6D52-943D-3A26-391E9D8151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322096" y="924675"/>
            <a:ext cx="7948795" cy="42599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Blocks are containers of transaction data (e.g., “Alice sent Bob 5 coins”).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Much like a page in bank teller’s ledger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Each block includes: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Data – list of transactions.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Hash – unique identifier linking it to the previous block.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Timestamp – marks when it was added.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Blocks form a blockchain: a secure, linked sequence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Blocks are found by miners solving difficult mathematical puzzles finding inputs to algorithmic hashes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Blockchain arbitrarily specifies output, miners essentially brute-force the inputs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Finding a block earns a reward</a:t>
            </a:r>
          </a:p>
        </p:txBody>
      </p:sp>
    </p:spTree>
    <p:extLst>
      <p:ext uri="{BB962C8B-B14F-4D97-AF65-F5344CB8AC3E}">
        <p14:creationId xmlns:p14="http://schemas.microsoft.com/office/powerpoint/2010/main" val="978523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240">
          <a:extLst>
            <a:ext uri="{FF2B5EF4-FFF2-40B4-BE49-F238E27FC236}">
              <a16:creationId xmlns:a16="http://schemas.microsoft.com/office/drawing/2014/main" id="{4776C3EB-EC80-AA13-B3DA-AEE0FB1FF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keleton holding a pickaxe and a coin&#10;&#10;AI-generated content may be incorrect.">
            <a:extLst>
              <a:ext uri="{FF2B5EF4-FFF2-40B4-BE49-F238E27FC236}">
                <a16:creationId xmlns:a16="http://schemas.microsoft.com/office/drawing/2014/main" id="{B08330C8-4F80-1432-EDE8-28CABA84A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256" y="1090986"/>
            <a:ext cx="3439916" cy="3439916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241" name="Google Shape;241;p41">
            <a:extLst>
              <a:ext uri="{FF2B5EF4-FFF2-40B4-BE49-F238E27FC236}">
                <a16:creationId xmlns:a16="http://schemas.microsoft.com/office/drawing/2014/main" id="{A67816B3-2254-6D68-3A95-07CB030CCD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300" y="387600"/>
            <a:ext cx="77106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Blocks, Miners, hashing: Principles of Satoshi</a:t>
            </a:r>
            <a:endParaRPr lang="en-US" sz="3500" b="0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42" name="Google Shape;242;p41">
            <a:extLst>
              <a:ext uri="{FF2B5EF4-FFF2-40B4-BE49-F238E27FC236}">
                <a16:creationId xmlns:a16="http://schemas.microsoft.com/office/drawing/2014/main" id="{59090632-0AFE-06F2-9205-56A900052A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322096" y="924675"/>
            <a:ext cx="7456085" cy="42599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🛠️ Mining Process (Proof of Work)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Miners compete to add new blocks to the blockchain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Collect recent transactions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Solve a complex cryptographic puzzle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First miner to find block broadcasts the solution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Network verifies and adds the block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Rewards: new coins + transaction fees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Ensures network security and prevents fraud 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Double-Spending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Incentive is for all miners to mine on the same “chain”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Preventing fragmentation </a:t>
            </a:r>
            <a:r>
              <a:rPr lang="en-US" dirty="0">
                <a:latin typeface="Oxygen" panose="02000503000000000000" pitchFamily="2" charset="0"/>
                <a:sym typeface="Wingdings" panose="05000000000000000000" pitchFamily="2" charset="2"/>
              </a:rPr>
              <a:t> security/success</a:t>
            </a:r>
            <a:endParaRPr lang="en-US" dirty="0">
              <a:latin typeface="Oxygen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693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4"/>
          <p:cNvSpPr txBox="1">
            <a:spLocks noGrp="1"/>
          </p:cNvSpPr>
          <p:nvPr>
            <p:ph type="title" idx="2"/>
          </p:nvPr>
        </p:nvSpPr>
        <p:spPr>
          <a:xfrm>
            <a:off x="4544400" y="-70100"/>
            <a:ext cx="4057800" cy="28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18" name="Google Shape;518;p54"/>
          <p:cNvSpPr txBox="1">
            <a:spLocks noGrp="1"/>
          </p:cNvSpPr>
          <p:nvPr>
            <p:ph type="title" idx="3"/>
          </p:nvPr>
        </p:nvSpPr>
        <p:spPr>
          <a:xfrm>
            <a:off x="4815175" y="4048500"/>
            <a:ext cx="3674100" cy="6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Mine until it melts.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519" name="Google Shape;519;p54"/>
          <p:cNvSpPr txBox="1">
            <a:spLocks noGrp="1"/>
          </p:cNvSpPr>
          <p:nvPr>
            <p:ph type="title"/>
          </p:nvPr>
        </p:nvSpPr>
        <p:spPr>
          <a:xfrm>
            <a:off x="4092250" y="2508850"/>
            <a:ext cx="4432500" cy="11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Hardware: CPU/GPU</a:t>
            </a:r>
            <a:endParaRPr dirty="0"/>
          </a:p>
        </p:txBody>
      </p:sp>
      <p:pic>
        <p:nvPicPr>
          <p:cNvPr id="3" name="Picture 2" descr="A person in a garment holding two fans&#10;&#10;AI-generated content may be incorrect.">
            <a:extLst>
              <a:ext uri="{FF2B5EF4-FFF2-40B4-BE49-F238E27FC236}">
                <a16:creationId xmlns:a16="http://schemas.microsoft.com/office/drawing/2014/main" id="{03A59D47-2A2B-7DCE-5A87-92A09BD69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29" y="815245"/>
            <a:ext cx="5436710" cy="3624473"/>
          </a:xfrm>
          <a:prstGeom prst="rect">
            <a:avLst/>
          </a:prstGeom>
          <a:effectLst>
            <a:softEdge rad="190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240">
          <a:extLst>
            <a:ext uri="{FF2B5EF4-FFF2-40B4-BE49-F238E27FC236}">
              <a16:creationId xmlns:a16="http://schemas.microsoft.com/office/drawing/2014/main" id="{B502AE75-34BF-2604-493B-22F4A90DA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>
            <a:extLst>
              <a:ext uri="{FF2B5EF4-FFF2-40B4-BE49-F238E27FC236}">
                <a16:creationId xmlns:a16="http://schemas.microsoft.com/office/drawing/2014/main" id="{70D82865-1FF2-1133-20A3-8F1C3F83AF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300" y="387600"/>
            <a:ext cx="77106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bg1"/>
                </a:solidFill>
                <a:latin typeface="Bebas Neue"/>
                <a:ea typeface="Bebas Neue"/>
                <a:cs typeface="Bebas Neue"/>
                <a:sym typeface="Bebas Neue"/>
              </a:rPr>
              <a:t>Hardware:  CPU/GPU</a:t>
            </a:r>
            <a:endParaRPr lang="en-US" sz="3500" b="0" dirty="0">
              <a:solidFill>
                <a:schemeClr val="bg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" name="Google Shape;242;p41">
            <a:extLst>
              <a:ext uri="{FF2B5EF4-FFF2-40B4-BE49-F238E27FC236}">
                <a16:creationId xmlns:a16="http://schemas.microsoft.com/office/drawing/2014/main" id="{22D9DD1B-01BA-BF0A-917C-E2DA50E7008F}"/>
              </a:ext>
            </a:extLst>
          </p:cNvPr>
          <p:cNvSpPr txBox="1">
            <a:spLocks/>
          </p:cNvSpPr>
          <p:nvPr/>
        </p:nvSpPr>
        <p:spPr>
          <a:xfrm>
            <a:off x="-457372" y="883578"/>
            <a:ext cx="7456085" cy="425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27432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xygen"/>
              <a:buChar char="★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27432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 sz="1600" b="0" i="0" u="none" strike="noStrike" cap="none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Solving cryptographic challenges requires vast compute power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Different algorithms stress different components in hardware architecture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Example key attributes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 err="1">
                <a:latin typeface="Oxygen" panose="02000503000000000000" pitchFamily="2" charset="0"/>
              </a:rPr>
              <a:t>Clockspeed</a:t>
            </a:r>
            <a:endParaRPr lang="en-US" dirty="0">
              <a:latin typeface="Oxygen" panose="02000503000000000000" pitchFamily="2" charset="0"/>
            </a:endParaRP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Cache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Memory speed/availability</a:t>
            </a:r>
          </a:p>
          <a:p>
            <a:pPr marL="1371600" lvl="3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Core density/parallel thread capabilities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Early mining was done with CPU, then optimized to GPU</a:t>
            </a:r>
          </a:p>
          <a:p>
            <a:pPr marL="914400" lvl="2" indent="-330200">
              <a:buSzPts val="1600"/>
              <a:buFont typeface="Oxygen"/>
              <a:buChar char="■"/>
            </a:pPr>
            <a:r>
              <a:rPr lang="en-US" dirty="0">
                <a:latin typeface="Oxygen" panose="02000503000000000000" pitchFamily="2" charset="0"/>
              </a:rPr>
              <a:t>Specialized single-purpose mining hardware called ASICS came next</a:t>
            </a:r>
          </a:p>
        </p:txBody>
      </p:sp>
    </p:spTree>
    <p:extLst>
      <p:ext uri="{BB962C8B-B14F-4D97-AF65-F5344CB8AC3E}">
        <p14:creationId xmlns:p14="http://schemas.microsoft.com/office/powerpoint/2010/main" val="3004547153"/>
      </p:ext>
    </p:extLst>
  </p:cSld>
  <p:clrMapOvr>
    <a:masterClrMapping/>
  </p:clrMapOvr>
</p:sld>
</file>

<file path=ppt/theme/theme1.xml><?xml version="1.0" encoding="utf-8"?>
<a:theme xmlns:a="http://schemas.openxmlformats.org/drawingml/2006/main" name="The Horror Passag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000000"/>
      </a:lt2>
      <a:accent1>
        <a:srgbClr val="990000"/>
      </a:accent1>
      <a:accent2>
        <a:srgbClr val="FFFFFF"/>
      </a:accent2>
      <a:accent3>
        <a:srgbClr val="000000"/>
      </a:accent3>
      <a:accent4>
        <a:srgbClr val="990000"/>
      </a:accent4>
      <a:accent5>
        <a:srgbClr val="FFFFFF"/>
      </a:accent5>
      <a:accent6>
        <a:srgbClr val="000000"/>
      </a:accent6>
      <a:hlink>
        <a:srgbClr val="99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1370</Words>
  <Application>Microsoft Office PowerPoint</Application>
  <PresentationFormat>On-screen Show (16:9)</PresentationFormat>
  <Paragraphs>260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Wingdings</vt:lpstr>
      <vt:lpstr>Montserrat Light</vt:lpstr>
      <vt:lpstr>Arial</vt:lpstr>
      <vt:lpstr>Poppins</vt:lpstr>
      <vt:lpstr>Roboto Condensed Light</vt:lpstr>
      <vt:lpstr>Montserrat SemiBold</vt:lpstr>
      <vt:lpstr>Blinker</vt:lpstr>
      <vt:lpstr>Oxygen</vt:lpstr>
      <vt:lpstr>Calibri</vt:lpstr>
      <vt:lpstr>Bebas Neue</vt:lpstr>
      <vt:lpstr>The Horror Passage by Slidesgo</vt:lpstr>
      <vt:lpstr>TALES  FrOM THE CRYPT-omine</vt:lpstr>
      <vt:lpstr>Matt Who?</vt:lpstr>
      <vt:lpstr>Unlocking the crypt</vt:lpstr>
      <vt:lpstr>01</vt:lpstr>
      <vt:lpstr>Blocks, Miners, hashing: Principles of Satoshi</vt:lpstr>
      <vt:lpstr>Blocks, Miners, hashing: Principles of Satoshi</vt:lpstr>
      <vt:lpstr>Blocks, Miners, hashing: Principles of Satoshi</vt:lpstr>
      <vt:lpstr>02</vt:lpstr>
      <vt:lpstr>Hardware:  CPU/GPU</vt:lpstr>
      <vt:lpstr>Hardware:  CPU/GPU</vt:lpstr>
      <vt:lpstr>Hardware:  CPU/GPU</vt:lpstr>
      <vt:lpstr>03</vt:lpstr>
      <vt:lpstr>Algorithms and Software</vt:lpstr>
      <vt:lpstr>04</vt:lpstr>
      <vt:lpstr>Profitability </vt:lpstr>
      <vt:lpstr>Profitability </vt:lpstr>
      <vt:lpstr>05</vt:lpstr>
      <vt:lpstr>Hacks, Losses &amp; Death</vt:lpstr>
      <vt:lpstr>Hacks, Losses &amp; Death</vt:lpstr>
      <vt:lpstr>Hacks, Losses &amp; Death</vt:lpstr>
      <vt:lpstr>Hacks, Losses &amp; Death</vt:lpstr>
      <vt:lpstr>Hacks, Losses &amp; Death </vt:lpstr>
      <vt:lpstr>Hacks, Losses &amp; Death</vt:lpstr>
      <vt:lpstr>Hacks, Losses &amp; Death</vt:lpstr>
      <vt:lpstr>Hacks, Losses &amp; Death</vt:lpstr>
      <vt:lpstr>06</vt:lpstr>
      <vt:lpstr>Parting Thoughts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Matt Virus (mvirus)</cp:lastModifiedBy>
  <cp:revision>2</cp:revision>
  <dcterms:modified xsi:type="dcterms:W3CDTF">2025-04-04T18:09:41Z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8f49a32-fde3-48a5-9266-b5b0972a22dc_Enabled">
    <vt:lpwstr>true</vt:lpwstr>
  </property>
  <property fmtid="{D5CDD505-2E9C-101B-9397-08002B2CF9AE}" pid="3" name="MSIP_Label_c8f49a32-fde3-48a5-9266-b5b0972a22dc_SetDate">
    <vt:lpwstr>2025-03-30T18:40:09Z</vt:lpwstr>
  </property>
  <property fmtid="{D5CDD505-2E9C-101B-9397-08002B2CF9AE}" pid="4" name="MSIP_Label_c8f49a32-fde3-48a5-9266-b5b0972a22dc_Method">
    <vt:lpwstr>Standard</vt:lpwstr>
  </property>
  <property fmtid="{D5CDD505-2E9C-101B-9397-08002B2CF9AE}" pid="5" name="MSIP_Label_c8f49a32-fde3-48a5-9266-b5b0972a22dc_Name">
    <vt:lpwstr>Cisco Confidential</vt:lpwstr>
  </property>
  <property fmtid="{D5CDD505-2E9C-101B-9397-08002B2CF9AE}" pid="6" name="MSIP_Label_c8f49a32-fde3-48a5-9266-b5b0972a22dc_SiteId">
    <vt:lpwstr>5ae1af62-9505-4097-a69a-c1553ef7840e</vt:lpwstr>
  </property>
  <property fmtid="{D5CDD505-2E9C-101B-9397-08002B2CF9AE}" pid="7" name="MSIP_Label_c8f49a32-fde3-48a5-9266-b5b0972a22dc_ActionId">
    <vt:lpwstr>fada4321-01ee-48be-89bc-5ece58eabe63</vt:lpwstr>
  </property>
  <property fmtid="{D5CDD505-2E9C-101B-9397-08002B2CF9AE}" pid="8" name="MSIP_Label_c8f49a32-fde3-48a5-9266-b5b0972a22dc_ContentBits">
    <vt:lpwstr>2</vt:lpwstr>
  </property>
  <property fmtid="{D5CDD505-2E9C-101B-9397-08002B2CF9AE}" pid="9" name="MSIP_Label_c8f49a32-fde3-48a5-9266-b5b0972a22dc_Tag">
    <vt:lpwstr>10, 3, 0, 1</vt:lpwstr>
  </property>
  <property fmtid="{D5CDD505-2E9C-101B-9397-08002B2CF9AE}" pid="10" name="ClassificationContentMarkingFooterLocations">
    <vt:lpwstr>The Horror Passage by Slidesgo:3\Slidesgo Final Pages:3</vt:lpwstr>
  </property>
  <property fmtid="{D5CDD505-2E9C-101B-9397-08002B2CF9AE}" pid="11" name="ClassificationContentMarkingFooterText">
    <vt:lpwstr>Cisco Confidential</vt:lpwstr>
  </property>
</Properties>
</file>